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18"/>
  </p:notesMasterIdLst>
  <p:handoutMasterIdLst>
    <p:handoutMasterId r:id="rId19"/>
  </p:handoutMasterIdLst>
  <p:sldIdLst>
    <p:sldId id="268" r:id="rId5"/>
    <p:sldId id="269" r:id="rId6"/>
    <p:sldId id="257" r:id="rId7"/>
    <p:sldId id="258" r:id="rId8"/>
    <p:sldId id="259" r:id="rId9"/>
    <p:sldId id="260" r:id="rId10"/>
    <p:sldId id="261" r:id="rId11"/>
    <p:sldId id="262" r:id="rId12"/>
    <p:sldId id="263" r:id="rId13"/>
    <p:sldId id="264" r:id="rId14"/>
    <p:sldId id="265" r:id="rId15"/>
    <p:sldId id="266" r:id="rId16"/>
    <p:sldId id="267" r:id="rId17"/>
  </p:sldIdLst>
  <p:sldSz cx="7559675" cy="1069181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21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280684" cy="534238"/>
          </a:xfrm>
          <a:prstGeom prst="rect">
            <a:avLst/>
          </a:prstGeom>
          <a:noFill/>
          <a:ln>
            <a:noFill/>
          </a:ln>
        </p:spPr>
        <p:txBody>
          <a:bodyPr vert="horz" wrap="square" lIns="90004" tIns="44997" rIns="90004" bIns="44997" anchor="t" anchorCtr="1" compatLnSpc="0">
            <a:noAutofit/>
          </a:bodyPr>
          <a:lstStyle/>
          <a:p>
            <a:pPr marL="0" marR="0" lvl="0" indent="0" algn="ct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DejaVu Sans" pitchFamily="2"/>
              <a:cs typeface="Noto Sans" pitchFamily="2"/>
            </a:endParaRPr>
          </a:p>
        </p:txBody>
      </p:sp>
      <p:sp>
        <p:nvSpPr>
          <p:cNvPr id="3" name="Date Placeholder 2"/>
          <p:cNvSpPr txBox="1">
            <a:spLocks noGrp="1"/>
          </p:cNvSpPr>
          <p:nvPr>
            <p:ph type="dt" sz="quarter" idx="1"/>
          </p:nvPr>
        </p:nvSpPr>
        <p:spPr>
          <a:xfrm>
            <a:off x="4278962" y="0"/>
            <a:ext cx="3280684" cy="534238"/>
          </a:xfrm>
          <a:prstGeom prst="rect">
            <a:avLst/>
          </a:prstGeom>
          <a:noFill/>
          <a:ln>
            <a:noFill/>
          </a:ln>
        </p:spPr>
        <p:txBody>
          <a:bodyPr vert="horz" wrap="square" lIns="90004" tIns="44997" rIns="90004" bIns="44997" anchor="t"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DejaVu Sans" pitchFamily="2"/>
              <a:cs typeface="Noto Sans" pitchFamily="2"/>
            </a:endParaRPr>
          </a:p>
        </p:txBody>
      </p:sp>
      <p:sp>
        <p:nvSpPr>
          <p:cNvPr id="4" name="Footer Placeholder 3"/>
          <p:cNvSpPr txBox="1">
            <a:spLocks noGrp="1"/>
          </p:cNvSpPr>
          <p:nvPr>
            <p:ph type="ftr" sz="quarter" idx="2"/>
          </p:nvPr>
        </p:nvSpPr>
        <p:spPr>
          <a:xfrm>
            <a:off x="0" y="10157402"/>
            <a:ext cx="3280684" cy="534238"/>
          </a:xfrm>
          <a:prstGeom prst="rect">
            <a:avLst/>
          </a:prstGeom>
          <a:noFill/>
          <a:ln>
            <a:noFill/>
          </a:ln>
        </p:spPr>
        <p:txBody>
          <a:bodyPr vert="horz" wrap="square" lIns="90004" tIns="44997" rIns="90004" bIns="44997" anchor="b" anchorCtr="1" compatLnSpc="0">
            <a:noAutofit/>
          </a:bodyPr>
          <a:lstStyle/>
          <a:p>
            <a:pPr marL="0" marR="0" lvl="0" indent="0" algn="ct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DejaVu Sans" pitchFamily="2"/>
              <a:cs typeface="Noto Sans" pitchFamily="2"/>
            </a:endParaRPr>
          </a:p>
        </p:txBody>
      </p:sp>
      <p:sp>
        <p:nvSpPr>
          <p:cNvPr id="5" name="Slide Number Placeholder 4"/>
          <p:cNvSpPr txBox="1">
            <a:spLocks noGrp="1"/>
          </p:cNvSpPr>
          <p:nvPr>
            <p:ph type="sldNum" sz="quarter" idx="3"/>
          </p:nvPr>
        </p:nvSpPr>
        <p:spPr>
          <a:xfrm>
            <a:off x="4278962" y="10157402"/>
            <a:ext cx="3280684" cy="534238"/>
          </a:xfrm>
          <a:prstGeom prst="rect">
            <a:avLst/>
          </a:prstGeom>
          <a:noFill/>
          <a:ln>
            <a:noFill/>
          </a:ln>
        </p:spPr>
        <p:txBody>
          <a:bodyPr vert="horz" wrap="square" lIns="90004" tIns="44997" rIns="90004" bIns="44997" anchor="b"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fld id="{F830AB70-2D17-42AD-AA1E-A2B85EE5FF1F}" type="slidenum">
              <a:t>‹#›</a:t>
            </a:fld>
            <a:endParaRPr lang="en-US" sz="1400" b="0" i="0" u="none" strike="noStrike" kern="1200" cap="none" spc="0" baseline="0">
              <a:solidFill>
                <a:srgbClr val="000000"/>
              </a:solidFill>
              <a:uFillTx/>
              <a:latin typeface="Liberation Sans" pitchFamily="18"/>
              <a:ea typeface="DejaVu Sans" pitchFamily="2"/>
              <a:cs typeface="Noto Sans" pitchFamily="2"/>
            </a:endParaRPr>
          </a:p>
        </p:txBody>
      </p:sp>
    </p:spTree>
    <p:extLst>
      <p:ext uri="{BB962C8B-B14F-4D97-AF65-F5344CB8AC3E}">
        <p14:creationId xmlns:p14="http://schemas.microsoft.com/office/powerpoint/2010/main" val="30059250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107000" y="812517"/>
            <a:ext cx="5345280" cy="4008958"/>
          </a:xfrm>
          <a:prstGeom prst="rect">
            <a:avLst/>
          </a:prstGeom>
          <a:noFill/>
          <a:ln>
            <a:noFill/>
            <a:prstDash val="solid"/>
          </a:ln>
        </p:spPr>
      </p:sp>
      <p:sp>
        <p:nvSpPr>
          <p:cNvPr id="3" name="Notes Placeholder 2"/>
          <p:cNvSpPr txBox="1">
            <a:spLocks noGrp="1"/>
          </p:cNvSpPr>
          <p:nvPr>
            <p:ph type="body" sz="quarter" idx="3"/>
          </p:nvPr>
        </p:nvSpPr>
        <p:spPr>
          <a:xfrm>
            <a:off x="755998" y="5078522"/>
            <a:ext cx="6047640" cy="4811042"/>
          </a:xfrm>
          <a:prstGeom prst="rect">
            <a:avLst/>
          </a:prstGeom>
          <a:noFill/>
          <a:ln>
            <a:noFill/>
          </a:ln>
        </p:spPr>
        <p:txBody>
          <a:bodyPr vert="horz" wrap="square" lIns="0" tIns="0" rIns="0" bIns="0" anchor="t" anchorCtr="0" compatLnSpc="1">
            <a:noAutofit/>
          </a:bodyPr>
          <a:lstStyle/>
          <a:p>
            <a:pPr lvl="0"/>
            <a:endParaRPr lang="en-US"/>
          </a:p>
        </p:txBody>
      </p:sp>
      <p:sp>
        <p:nvSpPr>
          <p:cNvPr id="4" name="Header Placeholder 3"/>
          <p:cNvSpPr txBox="1">
            <a:spLocks noGrp="1"/>
          </p:cNvSpPr>
          <p:nvPr>
            <p:ph type="hdr" sz="quarter"/>
          </p:nvPr>
        </p:nvSpPr>
        <p:spPr>
          <a:xfrm>
            <a:off x="0" y="0"/>
            <a:ext cx="3280684" cy="534238"/>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Narrow" pitchFamily="34"/>
                <a:ea typeface="DejaVu Sans" pitchFamily="2"/>
                <a:cs typeface="Noto Sans" pitchFamily="2"/>
              </a:defRPr>
            </a:lvl1pPr>
          </a:lstStyle>
          <a:p>
            <a:pPr lvl="0"/>
            <a:endParaRPr lang="en-US"/>
          </a:p>
        </p:txBody>
      </p:sp>
      <p:sp>
        <p:nvSpPr>
          <p:cNvPr id="5" name="Date Placeholder 4"/>
          <p:cNvSpPr txBox="1">
            <a:spLocks noGrp="1"/>
          </p:cNvSpPr>
          <p:nvPr>
            <p:ph type="dt" idx="1"/>
          </p:nvPr>
        </p:nvSpPr>
        <p:spPr>
          <a:xfrm>
            <a:off x="4278962" y="0"/>
            <a:ext cx="3280684" cy="534238"/>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Narrow" pitchFamily="34"/>
                <a:ea typeface="DejaVu Sans" pitchFamily="2"/>
                <a:cs typeface="Noto Sans" pitchFamily="2"/>
              </a:defRPr>
            </a:lvl1pPr>
          </a:lstStyle>
          <a:p>
            <a:pPr lvl="0"/>
            <a:endParaRPr lang="en-US"/>
          </a:p>
        </p:txBody>
      </p:sp>
      <p:sp>
        <p:nvSpPr>
          <p:cNvPr id="6" name="Footer Placeholder 5"/>
          <p:cNvSpPr txBox="1">
            <a:spLocks noGrp="1"/>
          </p:cNvSpPr>
          <p:nvPr>
            <p:ph type="ftr" sz="quarter" idx="4"/>
          </p:nvPr>
        </p:nvSpPr>
        <p:spPr>
          <a:xfrm>
            <a:off x="0" y="10157402"/>
            <a:ext cx="3280684" cy="534238"/>
          </a:xfrm>
          <a:prstGeom prst="rect">
            <a:avLst/>
          </a:prstGeom>
          <a:noFill/>
          <a:ln>
            <a:noFill/>
          </a:ln>
        </p:spPr>
        <p:txBody>
          <a:bodyPr vert="horz" wrap="square" lIns="0" tIns="0" rIns="0" bIns="0" anchor="b"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Narrow" pitchFamily="34"/>
                <a:ea typeface="DejaVu Sans" pitchFamily="2"/>
                <a:cs typeface="Noto Sans" pitchFamily="2"/>
              </a:defRPr>
            </a:lvl1pPr>
          </a:lstStyle>
          <a:p>
            <a:pPr lvl="0"/>
            <a:endParaRPr lang="en-US"/>
          </a:p>
        </p:txBody>
      </p:sp>
      <p:sp>
        <p:nvSpPr>
          <p:cNvPr id="7" name="Slide Number Placeholder 6"/>
          <p:cNvSpPr txBox="1">
            <a:spLocks noGrp="1"/>
          </p:cNvSpPr>
          <p:nvPr>
            <p:ph type="sldNum" sz="quarter" idx="5"/>
          </p:nvPr>
        </p:nvSpPr>
        <p:spPr>
          <a:xfrm>
            <a:off x="4278962" y="10157402"/>
            <a:ext cx="3280684" cy="534238"/>
          </a:xfrm>
          <a:prstGeom prst="rect">
            <a:avLst/>
          </a:prstGeom>
          <a:noFill/>
          <a:ln>
            <a:noFill/>
          </a:ln>
        </p:spPr>
        <p:txBody>
          <a:bodyPr vert="horz" wrap="square" lIns="0" tIns="0" rIns="0" bIns="0" anchor="b"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Narrow" pitchFamily="34"/>
                <a:ea typeface="DejaVu Sans" pitchFamily="2"/>
                <a:cs typeface="Noto Sans" pitchFamily="2"/>
              </a:defRPr>
            </a:lvl1pPr>
          </a:lstStyle>
          <a:p>
            <a:pPr lvl="0"/>
            <a:fld id="{70C6841F-C33E-4C54-A28A-742FAA977C53}" type="slidenum">
              <a:t>‹#›</a:t>
            </a:fld>
            <a:endParaRPr lang="en-US"/>
          </a:p>
        </p:txBody>
      </p:sp>
    </p:spTree>
    <p:extLst>
      <p:ext uri="{BB962C8B-B14F-4D97-AF65-F5344CB8AC3E}">
        <p14:creationId xmlns:p14="http://schemas.microsoft.com/office/powerpoint/2010/main" val="1480355333"/>
      </p:ext>
    </p:extLst>
  </p:cSld>
  <p:clrMap bg1="lt1" tx1="dk1" bg2="lt2" tx2="dk2" accent1="accent1" accent2="accent2" accent3="accent3" accent4="accent4" accent5="accent5" accent6="accent6" hlink="hlink" folHlink="folHlink"/>
  <p:notesStyle>
    <a:lvl1pPr marL="215999" marR="0" lvl="0" indent="-215999" defTabSz="914400" rtl="0" fontAlgn="auto" hangingPunct="0">
      <a:lnSpc>
        <a:spcPct val="100000"/>
      </a:lnSpc>
      <a:spcBef>
        <a:spcPts val="0"/>
      </a:spcBef>
      <a:spcAft>
        <a:spcPts val="0"/>
      </a:spcAft>
      <a:buNone/>
      <a:tabLst/>
      <a:defRPr lang="en-US" sz="2000" b="0" i="0" u="none" strike="noStrike" kern="1200" cap="none" spc="0" baseline="0">
        <a:solidFill>
          <a:srgbClr val="000000"/>
        </a:solidFill>
        <a:uFillTx/>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D7457D5-0363-462F-AD77-3E05CAE85CA6}" type="slidenum">
              <a:t>1</a:t>
            </a:fld>
            <a:endParaRPr lang="en-US" sz="1400" b="0" i="0" u="none" strike="noStrike" kern="1200" cap="none" spc="0" baseline="0">
              <a:solidFill>
                <a:srgbClr val="000000"/>
              </a:solidFill>
              <a:uFillTx/>
              <a:latin typeface="Liberation Serif" pitchFamily="18"/>
              <a:ea typeface="DejaVu Sans" pitchFamily="2"/>
              <a:cs typeface="Noto Sans" pitchFamily="2"/>
            </a:endParaRPr>
          </a:p>
        </p:txBody>
      </p:sp>
      <p:sp>
        <p:nvSpPr>
          <p:cNvPr id="3" name="Slide Image Placeholder 1"/>
          <p:cNvSpPr>
            <a:spLocks noGrp="1" noRot="1" noChangeAspect="1"/>
          </p:cNvSpPr>
          <p:nvPr>
            <p:ph type="sldImg"/>
          </p:nvPr>
        </p:nvSpPr>
        <p:spPr>
          <a:xfrm>
            <a:off x="2552700" y="763588"/>
            <a:ext cx="2665413"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4227053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DB2678B-EF6B-47A7-863F-7F1DFDF89F16}" type="slidenum">
              <a:t>11</a:t>
            </a:fld>
            <a:endParaRPr lang="en-US" sz="1400" b="0" i="0" u="none" strike="noStrike" kern="1200" cap="none" spc="0" baseline="0">
              <a:solidFill>
                <a:srgbClr val="000000"/>
              </a:solidFill>
              <a:uFillTx/>
              <a:latin typeface="Liberation Sans Narrow" pitchFamily="34"/>
              <a:ea typeface="DejaVu Sans" pitchFamily="2"/>
              <a:cs typeface="Noto Sans" pitchFamily="2"/>
            </a:endParaRPr>
          </a:p>
        </p:txBody>
      </p:sp>
      <p:sp>
        <p:nvSpPr>
          <p:cNvPr id="3" name="Slide Image Placeholder 1"/>
          <p:cNvSpPr>
            <a:spLocks noGrp="1" noRot="1" noChangeAspect="1"/>
          </p:cNvSpPr>
          <p:nvPr>
            <p:ph type="sldImg"/>
          </p:nvPr>
        </p:nvSpPr>
        <p:spPr>
          <a:xfrm>
            <a:off x="2362196" y="812801"/>
            <a:ext cx="2833689" cy="4008436"/>
          </a:xfrm>
          <a:solidFill>
            <a:srgbClr val="CFE7F5"/>
          </a:solidFill>
          <a:ln w="25402">
            <a:solidFill>
              <a:srgbClr val="808080"/>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97793D1-16C9-4720-84FA-E6BBCB595B19}" type="slidenum">
              <a:t>12</a:t>
            </a:fld>
            <a:endParaRPr lang="en-US" sz="1400" b="0" i="0" u="none" strike="noStrike" kern="1200" cap="none" spc="0" baseline="0">
              <a:solidFill>
                <a:srgbClr val="000000"/>
              </a:solidFill>
              <a:uFillTx/>
              <a:latin typeface="Liberation Sans Narrow" pitchFamily="34"/>
              <a:ea typeface="DejaVu Sans" pitchFamily="2"/>
              <a:cs typeface="Noto Sans" pitchFamily="2"/>
            </a:endParaRPr>
          </a:p>
        </p:txBody>
      </p:sp>
      <p:sp>
        <p:nvSpPr>
          <p:cNvPr id="3" name="Slide Image Placeholder 1"/>
          <p:cNvSpPr>
            <a:spLocks noGrp="1" noRot="1" noChangeAspect="1"/>
          </p:cNvSpPr>
          <p:nvPr>
            <p:ph type="sldImg"/>
          </p:nvPr>
        </p:nvSpPr>
        <p:spPr>
          <a:xfrm>
            <a:off x="2362196" y="812801"/>
            <a:ext cx="2833689" cy="4008436"/>
          </a:xfrm>
          <a:solidFill>
            <a:srgbClr val="CFE7F5"/>
          </a:solidFill>
          <a:ln w="25402">
            <a:solidFill>
              <a:srgbClr val="808080"/>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09B141E-3E19-48DA-9B1A-D1F3765F440D}" type="slidenum">
              <a:t>13</a:t>
            </a:fld>
            <a:endParaRPr lang="en-US" sz="1400" b="0" i="0" u="none" strike="noStrike" kern="1200" cap="none" spc="0" baseline="0">
              <a:solidFill>
                <a:srgbClr val="000000"/>
              </a:solidFill>
              <a:uFillTx/>
              <a:latin typeface="Liberation Sans Narrow" pitchFamily="34"/>
              <a:ea typeface="DejaVu Sans" pitchFamily="2"/>
              <a:cs typeface="Noto Sans" pitchFamily="2"/>
            </a:endParaRPr>
          </a:p>
        </p:txBody>
      </p:sp>
      <p:sp>
        <p:nvSpPr>
          <p:cNvPr id="3" name="Slide Image Placeholder 1"/>
          <p:cNvSpPr>
            <a:spLocks noGrp="1" noRot="1" noChangeAspect="1"/>
          </p:cNvSpPr>
          <p:nvPr>
            <p:ph type="sldImg"/>
          </p:nvPr>
        </p:nvSpPr>
        <p:spPr>
          <a:xfrm>
            <a:off x="2362196" y="812801"/>
            <a:ext cx="2833689" cy="4008436"/>
          </a:xfrm>
          <a:solidFill>
            <a:srgbClr val="CFE7F5"/>
          </a:solidFill>
          <a:ln w="25402">
            <a:solidFill>
              <a:srgbClr val="808080"/>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AFB827F-0C83-41D1-B13D-71DEF69D36CA}" type="slidenum">
              <a:t>3</a:t>
            </a:fld>
            <a:endParaRPr lang="en-US" sz="1400" b="0" i="0" u="none" strike="noStrike" kern="1200" cap="none" spc="0" baseline="0">
              <a:solidFill>
                <a:srgbClr val="000000"/>
              </a:solidFill>
              <a:uFillTx/>
              <a:latin typeface="Liberation Sans Narrow" pitchFamily="34"/>
              <a:ea typeface="DejaVu Sans" pitchFamily="2"/>
              <a:cs typeface="Noto Sans" pitchFamily="2"/>
            </a:endParaRPr>
          </a:p>
        </p:txBody>
      </p:sp>
      <p:sp>
        <p:nvSpPr>
          <p:cNvPr id="3" name="Slide Image Placeholder 1"/>
          <p:cNvSpPr>
            <a:spLocks noGrp="1" noRot="1" noChangeAspect="1"/>
          </p:cNvSpPr>
          <p:nvPr>
            <p:ph type="sldImg"/>
          </p:nvPr>
        </p:nvSpPr>
        <p:spPr>
          <a:xfrm>
            <a:off x="2362196" y="812801"/>
            <a:ext cx="2833689" cy="4008436"/>
          </a:xfrm>
          <a:solidFill>
            <a:srgbClr val="CFE7F5"/>
          </a:solidFill>
          <a:ln w="25402">
            <a:solidFill>
              <a:srgbClr val="808080"/>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A5ACF9D-3A7B-4B3B-B0F9-FDAA14D5FE2E}" type="slidenum">
              <a:t>4</a:t>
            </a:fld>
            <a:endParaRPr lang="en-US" sz="1400" b="0" i="0" u="none" strike="noStrike" kern="1200" cap="none" spc="0" baseline="0">
              <a:solidFill>
                <a:srgbClr val="000000"/>
              </a:solidFill>
              <a:uFillTx/>
              <a:latin typeface="Liberation Sans Narrow" pitchFamily="34"/>
              <a:ea typeface="DejaVu Sans" pitchFamily="2"/>
              <a:cs typeface="Noto Sans" pitchFamily="2"/>
            </a:endParaRPr>
          </a:p>
        </p:txBody>
      </p:sp>
      <p:sp>
        <p:nvSpPr>
          <p:cNvPr id="3" name="Slide Image Placeholder 1"/>
          <p:cNvSpPr>
            <a:spLocks noGrp="1" noRot="1" noChangeAspect="1"/>
          </p:cNvSpPr>
          <p:nvPr>
            <p:ph type="sldImg"/>
          </p:nvPr>
        </p:nvSpPr>
        <p:spPr>
          <a:xfrm>
            <a:off x="2362196" y="812801"/>
            <a:ext cx="2833689" cy="4008436"/>
          </a:xfrm>
          <a:solidFill>
            <a:srgbClr val="CFE7F5"/>
          </a:solidFill>
          <a:ln w="25402">
            <a:solidFill>
              <a:srgbClr val="808080"/>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468A1E7-523E-449B-AE28-0833494CFE58}" type="slidenum">
              <a:t>5</a:t>
            </a:fld>
            <a:endParaRPr lang="en-US" sz="1400" b="0" i="0" u="none" strike="noStrike" kern="1200" cap="none" spc="0" baseline="0">
              <a:solidFill>
                <a:srgbClr val="000000"/>
              </a:solidFill>
              <a:uFillTx/>
              <a:latin typeface="Liberation Sans Narrow" pitchFamily="34"/>
              <a:ea typeface="DejaVu Sans" pitchFamily="2"/>
              <a:cs typeface="Noto Sans" pitchFamily="2"/>
            </a:endParaRPr>
          </a:p>
        </p:txBody>
      </p:sp>
      <p:sp>
        <p:nvSpPr>
          <p:cNvPr id="3" name="Slide Image Placeholder 1"/>
          <p:cNvSpPr>
            <a:spLocks noGrp="1" noRot="1" noChangeAspect="1"/>
          </p:cNvSpPr>
          <p:nvPr>
            <p:ph type="sldImg"/>
          </p:nvPr>
        </p:nvSpPr>
        <p:spPr>
          <a:xfrm>
            <a:off x="2362196" y="812801"/>
            <a:ext cx="2833689" cy="4008436"/>
          </a:xfrm>
          <a:solidFill>
            <a:srgbClr val="CFE7F5"/>
          </a:solidFill>
          <a:ln w="25402">
            <a:solidFill>
              <a:srgbClr val="808080"/>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3DAFC11-8BC2-4B60-BDDE-18CA214A1797}" type="slidenum">
              <a:t>6</a:t>
            </a:fld>
            <a:endParaRPr lang="en-US" sz="1400" b="0" i="0" u="none" strike="noStrike" kern="1200" cap="none" spc="0" baseline="0">
              <a:solidFill>
                <a:srgbClr val="000000"/>
              </a:solidFill>
              <a:uFillTx/>
              <a:latin typeface="Liberation Sans Narrow" pitchFamily="34"/>
              <a:ea typeface="DejaVu Sans" pitchFamily="2"/>
              <a:cs typeface="Noto Sans" pitchFamily="2"/>
            </a:endParaRPr>
          </a:p>
        </p:txBody>
      </p:sp>
      <p:sp>
        <p:nvSpPr>
          <p:cNvPr id="3" name="Slide Image Placeholder 1"/>
          <p:cNvSpPr>
            <a:spLocks noGrp="1" noRot="1" noChangeAspect="1"/>
          </p:cNvSpPr>
          <p:nvPr>
            <p:ph type="sldImg"/>
          </p:nvPr>
        </p:nvSpPr>
        <p:spPr>
          <a:xfrm>
            <a:off x="2362196" y="812801"/>
            <a:ext cx="2833689" cy="4008436"/>
          </a:xfrm>
          <a:solidFill>
            <a:srgbClr val="CFE7F5"/>
          </a:solidFill>
          <a:ln w="25402">
            <a:solidFill>
              <a:srgbClr val="808080"/>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65995F3-D9F3-494F-853E-A888B003FD20}" type="slidenum">
              <a:t>7</a:t>
            </a:fld>
            <a:endParaRPr lang="en-US" sz="1400" b="0" i="0" u="none" strike="noStrike" kern="1200" cap="none" spc="0" baseline="0">
              <a:solidFill>
                <a:srgbClr val="000000"/>
              </a:solidFill>
              <a:uFillTx/>
              <a:latin typeface="Liberation Sans Narrow" pitchFamily="34"/>
              <a:ea typeface="DejaVu Sans" pitchFamily="2"/>
              <a:cs typeface="Noto Sans" pitchFamily="2"/>
            </a:endParaRPr>
          </a:p>
        </p:txBody>
      </p:sp>
      <p:sp>
        <p:nvSpPr>
          <p:cNvPr id="3" name="Slide Image Placeholder 1"/>
          <p:cNvSpPr>
            <a:spLocks noGrp="1" noRot="1" noChangeAspect="1"/>
          </p:cNvSpPr>
          <p:nvPr>
            <p:ph type="sldImg"/>
          </p:nvPr>
        </p:nvSpPr>
        <p:spPr>
          <a:xfrm>
            <a:off x="2362196" y="812801"/>
            <a:ext cx="2833689" cy="4008436"/>
          </a:xfrm>
          <a:solidFill>
            <a:srgbClr val="CFE7F5"/>
          </a:solidFill>
          <a:ln w="25402">
            <a:solidFill>
              <a:srgbClr val="808080"/>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D312E0B-2F9C-4807-B79A-CE257B8EB9D2}" type="slidenum">
              <a:t>8</a:t>
            </a:fld>
            <a:endParaRPr lang="en-US" sz="1400" b="0" i="0" u="none" strike="noStrike" kern="1200" cap="none" spc="0" baseline="0">
              <a:solidFill>
                <a:srgbClr val="000000"/>
              </a:solidFill>
              <a:uFillTx/>
              <a:latin typeface="Liberation Sans Narrow" pitchFamily="34"/>
              <a:ea typeface="DejaVu Sans" pitchFamily="2"/>
              <a:cs typeface="Noto Sans" pitchFamily="2"/>
            </a:endParaRPr>
          </a:p>
        </p:txBody>
      </p:sp>
      <p:sp>
        <p:nvSpPr>
          <p:cNvPr id="3" name="Slide Image Placeholder 1"/>
          <p:cNvSpPr>
            <a:spLocks noGrp="1" noRot="1" noChangeAspect="1"/>
          </p:cNvSpPr>
          <p:nvPr>
            <p:ph type="sldImg"/>
          </p:nvPr>
        </p:nvSpPr>
        <p:spPr>
          <a:xfrm>
            <a:off x="2362196" y="812801"/>
            <a:ext cx="2833689" cy="4008436"/>
          </a:xfrm>
          <a:solidFill>
            <a:srgbClr val="CFE7F5"/>
          </a:solidFill>
          <a:ln w="25402">
            <a:solidFill>
              <a:srgbClr val="808080"/>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45EF497-4578-4B63-9597-C1FADD36B3BA}" type="slidenum">
              <a:t>9</a:t>
            </a:fld>
            <a:endParaRPr lang="en-US" sz="1400" b="0" i="0" u="none" strike="noStrike" kern="1200" cap="none" spc="0" baseline="0">
              <a:solidFill>
                <a:srgbClr val="000000"/>
              </a:solidFill>
              <a:uFillTx/>
              <a:latin typeface="Liberation Sans Narrow" pitchFamily="34"/>
              <a:ea typeface="DejaVu Sans" pitchFamily="2"/>
              <a:cs typeface="Noto Sans" pitchFamily="2"/>
            </a:endParaRPr>
          </a:p>
        </p:txBody>
      </p:sp>
      <p:sp>
        <p:nvSpPr>
          <p:cNvPr id="3" name="Slide Image Placeholder 1"/>
          <p:cNvSpPr>
            <a:spLocks noGrp="1" noRot="1" noChangeAspect="1"/>
          </p:cNvSpPr>
          <p:nvPr>
            <p:ph type="sldImg"/>
          </p:nvPr>
        </p:nvSpPr>
        <p:spPr>
          <a:xfrm>
            <a:off x="2362196" y="812801"/>
            <a:ext cx="2833689" cy="4008436"/>
          </a:xfrm>
          <a:solidFill>
            <a:srgbClr val="CFE7F5"/>
          </a:solidFill>
          <a:ln w="25402">
            <a:solidFill>
              <a:srgbClr val="808080"/>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79BC815-385A-44AF-A305-73D8A755BC73}" type="slidenum">
              <a:t>10</a:t>
            </a:fld>
            <a:endParaRPr lang="en-US" sz="1400" b="0" i="0" u="none" strike="noStrike" kern="1200" cap="none" spc="0" baseline="0">
              <a:solidFill>
                <a:srgbClr val="000000"/>
              </a:solidFill>
              <a:uFillTx/>
              <a:latin typeface="Liberation Sans Narrow" pitchFamily="34"/>
              <a:ea typeface="DejaVu Sans" pitchFamily="2"/>
              <a:cs typeface="Noto Sans" pitchFamily="2"/>
            </a:endParaRPr>
          </a:p>
        </p:txBody>
      </p:sp>
      <p:sp>
        <p:nvSpPr>
          <p:cNvPr id="3" name="Slide Image Placeholder 1"/>
          <p:cNvSpPr>
            <a:spLocks noGrp="1" noRot="1" noChangeAspect="1"/>
          </p:cNvSpPr>
          <p:nvPr>
            <p:ph type="sldImg"/>
          </p:nvPr>
        </p:nvSpPr>
        <p:spPr>
          <a:xfrm>
            <a:off x="2362196" y="812801"/>
            <a:ext cx="2833689" cy="4008436"/>
          </a:xfrm>
          <a:solidFill>
            <a:srgbClr val="CFE7F5"/>
          </a:solidFill>
          <a:ln w="25402">
            <a:solidFill>
              <a:srgbClr val="808080"/>
            </a:solidFill>
            <a:prstDash val="solid"/>
          </a:ln>
        </p:spPr>
      </p:sp>
      <p:sp>
        <p:nvSpPr>
          <p:cNvPr id="4" name="Notes Placeholder 2"/>
          <p:cNvSpPr txBox="1">
            <a:spLocks noGrp="1"/>
          </p:cNvSpPr>
          <p:nvPr>
            <p:ph type="body" sz="quarter" idx="1"/>
          </p:nvPr>
        </p:nvSpPr>
        <p:spPr/>
        <p:txBody>
          <a:bodyPr>
            <a:spAutoFit/>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txBox="1">
            <a:spLocks noGrp="1"/>
          </p:cNvSpPr>
          <p:nvPr>
            <p:ph type="ctrTitle"/>
          </p:nvPr>
        </p:nvSpPr>
        <p:spPr>
          <a:xfrm>
            <a:off x="944566" y="1749420"/>
            <a:ext cx="5670551" cy="3722686"/>
          </a:xfrm>
        </p:spPr>
        <p:txBody>
          <a:bodyPr anchor="b"/>
          <a:lstStyle>
            <a:lvl1pPr>
              <a:defRPr sz="6000"/>
            </a:lvl1pPr>
          </a:lstStyle>
          <a:p>
            <a:pPr lvl="0"/>
            <a:r>
              <a:rPr lang="en-US"/>
              <a:t>Click to edit Master title style</a:t>
            </a:r>
          </a:p>
        </p:txBody>
      </p:sp>
      <p:sp>
        <p:nvSpPr>
          <p:cNvPr id="3" name="Subtitle 2"/>
          <p:cNvSpPr txBox="1">
            <a:spLocks noGrp="1"/>
          </p:cNvSpPr>
          <p:nvPr>
            <p:ph type="subTitle" idx="1"/>
          </p:nvPr>
        </p:nvSpPr>
        <p:spPr>
          <a:xfrm>
            <a:off x="944566" y="5614992"/>
            <a:ext cx="5670551" cy="2582859"/>
          </a:xfrm>
        </p:spPr>
        <p:txBody>
          <a:bodyPr anchorCtr="1"/>
          <a:lstStyle>
            <a:lvl1pPr>
              <a:defRPr sz="2400"/>
            </a:lvl1pPr>
          </a:lstStyle>
          <a:p>
            <a:pPr lvl="0"/>
            <a:r>
              <a:rPr lang="en-US"/>
              <a:t>Click to edit Master subtitle style</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313BD3E5-7418-4E6C-A757-B7F41C7D4E6F}" type="slidenum">
              <a:t>‹#›</a:t>
            </a:fld>
            <a:endParaRPr lang="en-US"/>
          </a:p>
        </p:txBody>
      </p:sp>
    </p:spTree>
    <p:extLst>
      <p:ext uri="{BB962C8B-B14F-4D97-AF65-F5344CB8AC3E}">
        <p14:creationId xmlns:p14="http://schemas.microsoft.com/office/powerpoint/2010/main" val="18838546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F1A8542B-08B6-476B-9102-D7C1A6B5CB62}" type="slidenum">
              <a:t>‹#›</a:t>
            </a:fld>
            <a:endParaRPr lang="en-US"/>
          </a:p>
        </p:txBody>
      </p:sp>
    </p:spTree>
    <p:extLst>
      <p:ext uri="{BB962C8B-B14F-4D97-AF65-F5344CB8AC3E}">
        <p14:creationId xmlns:p14="http://schemas.microsoft.com/office/powerpoint/2010/main" val="536178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4964113" y="7275515"/>
            <a:ext cx="1989140" cy="7672382"/>
          </a:xfrm>
        </p:spPr>
        <p:txBody>
          <a:bodyPr vert="eaVert"/>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a:xfrm>
            <a:off x="-1008061" y="7275515"/>
            <a:ext cx="5819771" cy="7672382"/>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74E1FB9A-A10D-491D-A488-3ACC09F954EE}" type="slidenum">
              <a:t>‹#›</a:t>
            </a:fld>
            <a:endParaRPr lang="en-US"/>
          </a:p>
        </p:txBody>
      </p:sp>
    </p:spTree>
    <p:extLst>
      <p:ext uri="{BB962C8B-B14F-4D97-AF65-F5344CB8AC3E}">
        <p14:creationId xmlns:p14="http://schemas.microsoft.com/office/powerpoint/2010/main" val="32058919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txBox="1">
            <a:spLocks noGrp="1"/>
          </p:cNvSpPr>
          <p:nvPr>
            <p:ph type="ctrTitle"/>
          </p:nvPr>
        </p:nvSpPr>
        <p:spPr>
          <a:xfrm>
            <a:off x="944566" y="1749420"/>
            <a:ext cx="5670551" cy="3722686"/>
          </a:xfrm>
        </p:spPr>
        <p:txBody>
          <a:bodyPr anchor="b" anchorCtr="1"/>
          <a:lstStyle>
            <a:lvl1pPr algn="ctr">
              <a:defRPr sz="6000"/>
            </a:lvl1pPr>
          </a:lstStyle>
          <a:p>
            <a:pPr lvl="0"/>
            <a:r>
              <a:rPr lang="en-US"/>
              <a:t>Click to edit Master title style</a:t>
            </a:r>
          </a:p>
        </p:txBody>
      </p:sp>
      <p:sp>
        <p:nvSpPr>
          <p:cNvPr id="3" name="Subtitle 2"/>
          <p:cNvSpPr txBox="1">
            <a:spLocks noGrp="1"/>
          </p:cNvSpPr>
          <p:nvPr>
            <p:ph type="subTitle" idx="1"/>
          </p:nvPr>
        </p:nvSpPr>
        <p:spPr>
          <a:xfrm>
            <a:off x="944566" y="5614992"/>
            <a:ext cx="5670551" cy="2582859"/>
          </a:xfrm>
        </p:spPr>
        <p:txBody>
          <a:bodyPr anchorCtr="1"/>
          <a:lstStyle>
            <a:lvl1pPr algn="ctr">
              <a:defRPr sz="2400"/>
            </a:lvl1pPr>
          </a:lstStyle>
          <a:p>
            <a:pPr lvl="0"/>
            <a:r>
              <a:rPr lang="en-US"/>
              <a:t>Click to edit Master subtitle style</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D2E3818E-9BA2-4C4F-8387-BC926F398EFE}" type="slidenum">
              <a:t>‹#›</a:t>
            </a:fld>
            <a:endParaRPr lang="en-US"/>
          </a:p>
        </p:txBody>
      </p:sp>
    </p:spTree>
    <p:extLst>
      <p:ext uri="{BB962C8B-B14F-4D97-AF65-F5344CB8AC3E}">
        <p14:creationId xmlns:p14="http://schemas.microsoft.com/office/powerpoint/2010/main" val="13448942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DE97566B-D787-410E-8329-B39DE04AFE07}" type="slidenum">
              <a:t>‹#›</a:t>
            </a:fld>
            <a:endParaRPr lang="en-US"/>
          </a:p>
        </p:txBody>
      </p:sp>
    </p:spTree>
    <p:extLst>
      <p:ext uri="{BB962C8B-B14F-4D97-AF65-F5344CB8AC3E}">
        <p14:creationId xmlns:p14="http://schemas.microsoft.com/office/powerpoint/2010/main" val="8456808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txBox="1">
            <a:spLocks noGrp="1"/>
          </p:cNvSpPr>
          <p:nvPr>
            <p:ph type="title"/>
          </p:nvPr>
        </p:nvSpPr>
        <p:spPr>
          <a:xfrm>
            <a:off x="515941" y="2665411"/>
            <a:ext cx="6519864" cy="4448171"/>
          </a:xfrm>
        </p:spPr>
        <p:txBody>
          <a:bodyPr anchor="b"/>
          <a:lstStyle>
            <a:lvl1pPr>
              <a:defRPr sz="6000"/>
            </a:lvl1pPr>
          </a:lstStyle>
          <a:p>
            <a:pPr lvl="0"/>
            <a:r>
              <a:rPr lang="en-US"/>
              <a:t>Click to edit Master title style</a:t>
            </a:r>
          </a:p>
        </p:txBody>
      </p:sp>
      <p:sp>
        <p:nvSpPr>
          <p:cNvPr id="3" name="Text Placeholder 2"/>
          <p:cNvSpPr txBox="1">
            <a:spLocks noGrp="1"/>
          </p:cNvSpPr>
          <p:nvPr>
            <p:ph type="body" idx="1"/>
          </p:nvPr>
        </p:nvSpPr>
        <p:spPr>
          <a:xfrm>
            <a:off x="515941" y="7154859"/>
            <a:ext cx="6519864" cy="2338385"/>
          </a:xfrm>
        </p:spPr>
        <p:txBody>
          <a:bodyPr/>
          <a:lstStyle>
            <a:lvl1pPr>
              <a:defRPr sz="2400">
                <a:solidFill>
                  <a:srgbClr val="898989"/>
                </a:solidFill>
              </a:defRPr>
            </a:lvl1pPr>
          </a:lstStyle>
          <a:p>
            <a:pPr lvl="0"/>
            <a:r>
              <a:rPr lang="en-US"/>
              <a:t>Edit Master text styles</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6C244799-643F-4BEA-BB7A-BC86F829DFEE}" type="slidenum">
              <a:t>‹#›</a:t>
            </a:fld>
            <a:endParaRPr lang="en-US"/>
          </a:p>
        </p:txBody>
      </p:sp>
    </p:spTree>
    <p:extLst>
      <p:ext uri="{BB962C8B-B14F-4D97-AF65-F5344CB8AC3E}">
        <p14:creationId xmlns:p14="http://schemas.microsoft.com/office/powerpoint/2010/main" val="11503879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a:xfrm>
            <a:off x="377820" y="2857500"/>
            <a:ext cx="3249613" cy="6200775"/>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txBox="1">
            <a:spLocks noGrp="1"/>
          </p:cNvSpPr>
          <p:nvPr>
            <p:ph idx="2"/>
          </p:nvPr>
        </p:nvSpPr>
        <p:spPr>
          <a:xfrm>
            <a:off x="3779836" y="2857500"/>
            <a:ext cx="3249613" cy="6200775"/>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DE7CC5C2-0D79-4514-B67B-29AA649DF67C}" type="slidenum">
              <a:t>‹#›</a:t>
            </a:fld>
            <a:endParaRPr lang="en-US"/>
          </a:p>
        </p:txBody>
      </p:sp>
    </p:spTree>
    <p:extLst>
      <p:ext uri="{BB962C8B-B14F-4D97-AF65-F5344CB8AC3E}">
        <p14:creationId xmlns:p14="http://schemas.microsoft.com/office/powerpoint/2010/main" val="22247173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569908"/>
            <a:ext cx="6519864" cy="2065336"/>
          </a:xfrm>
        </p:spPr>
        <p:txBody>
          <a:bodyPr/>
          <a:lstStyle>
            <a:lvl1pPr>
              <a:defRPr/>
            </a:lvl1pPr>
          </a:lstStyle>
          <a:p>
            <a:pPr lvl="0"/>
            <a:r>
              <a:rPr lang="en-US"/>
              <a:t>Click to edit Master title style</a:t>
            </a:r>
          </a:p>
        </p:txBody>
      </p:sp>
      <p:sp>
        <p:nvSpPr>
          <p:cNvPr id="3" name="Text Placeholder 2"/>
          <p:cNvSpPr txBox="1">
            <a:spLocks noGrp="1"/>
          </p:cNvSpPr>
          <p:nvPr>
            <p:ph type="body" idx="1"/>
          </p:nvPr>
        </p:nvSpPr>
        <p:spPr>
          <a:xfrm>
            <a:off x="520695" y="2620963"/>
            <a:ext cx="3198808" cy="1284283"/>
          </a:xfrm>
        </p:spPr>
        <p:txBody>
          <a:bodyPr anchor="b"/>
          <a:lstStyle>
            <a:lvl1pPr>
              <a:defRPr sz="2400" b="1"/>
            </a:lvl1pPr>
          </a:lstStyle>
          <a:p>
            <a:pPr lvl="0"/>
            <a:r>
              <a:rPr lang="en-US"/>
              <a:t>Edit Master text styles</a:t>
            </a:r>
          </a:p>
        </p:txBody>
      </p:sp>
      <p:sp>
        <p:nvSpPr>
          <p:cNvPr id="4" name="Content Placeholder 3"/>
          <p:cNvSpPr txBox="1">
            <a:spLocks noGrp="1"/>
          </p:cNvSpPr>
          <p:nvPr>
            <p:ph idx="2"/>
          </p:nvPr>
        </p:nvSpPr>
        <p:spPr>
          <a:xfrm>
            <a:off x="520695" y="3905246"/>
            <a:ext cx="3198808" cy="574516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txBox="1">
            <a:spLocks noGrp="1"/>
          </p:cNvSpPr>
          <p:nvPr>
            <p:ph type="body" idx="3"/>
          </p:nvPr>
        </p:nvSpPr>
        <p:spPr>
          <a:xfrm>
            <a:off x="3827458" y="2620963"/>
            <a:ext cx="3213101" cy="1284283"/>
          </a:xfrm>
        </p:spPr>
        <p:txBody>
          <a:bodyPr anchor="b"/>
          <a:lstStyle>
            <a:lvl1pPr>
              <a:defRPr sz="2400" b="1"/>
            </a:lvl1pPr>
          </a:lstStyle>
          <a:p>
            <a:pPr lvl="0"/>
            <a:r>
              <a:rPr lang="en-US"/>
              <a:t>Edit Master text styles</a:t>
            </a:r>
          </a:p>
        </p:txBody>
      </p:sp>
      <p:sp>
        <p:nvSpPr>
          <p:cNvPr id="6" name="Content Placeholder 5"/>
          <p:cNvSpPr txBox="1">
            <a:spLocks noGrp="1"/>
          </p:cNvSpPr>
          <p:nvPr>
            <p:ph idx="4"/>
          </p:nvPr>
        </p:nvSpPr>
        <p:spPr>
          <a:xfrm>
            <a:off x="3827458" y="3905246"/>
            <a:ext cx="3213101" cy="574516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txBox="1">
            <a:spLocks noGrp="1"/>
          </p:cNvSpPr>
          <p:nvPr>
            <p:ph type="dt" sz="half" idx="7"/>
          </p:nvPr>
        </p:nvSpPr>
        <p:spPr/>
        <p:txBody>
          <a:bodyPr/>
          <a:lstStyle>
            <a:lvl1pPr>
              <a:defRPr/>
            </a:lvl1pPr>
          </a:lstStyle>
          <a:p>
            <a:pPr lvl="0"/>
            <a:endParaRPr lang="en-US"/>
          </a:p>
        </p:txBody>
      </p:sp>
      <p:sp>
        <p:nvSpPr>
          <p:cNvPr id="8" name="Footer Placeholder 7"/>
          <p:cNvSpPr txBox="1">
            <a:spLocks noGrp="1"/>
          </p:cNvSpPr>
          <p:nvPr>
            <p:ph type="ftr" sz="quarter" idx="9"/>
          </p:nvPr>
        </p:nvSpPr>
        <p:spPr/>
        <p:txBody>
          <a:bodyPr/>
          <a:lstStyle>
            <a:lvl1pPr>
              <a:defRPr/>
            </a:lvl1pPr>
          </a:lstStyle>
          <a:p>
            <a:pPr lvl="0"/>
            <a:endParaRPr lang="en-US"/>
          </a:p>
        </p:txBody>
      </p:sp>
      <p:sp>
        <p:nvSpPr>
          <p:cNvPr id="9" name="Slide Number Placeholder 8"/>
          <p:cNvSpPr txBox="1">
            <a:spLocks noGrp="1"/>
          </p:cNvSpPr>
          <p:nvPr>
            <p:ph type="sldNum" sz="quarter" idx="8"/>
          </p:nvPr>
        </p:nvSpPr>
        <p:spPr/>
        <p:txBody>
          <a:bodyPr/>
          <a:lstStyle>
            <a:lvl1pPr>
              <a:defRPr/>
            </a:lvl1pPr>
          </a:lstStyle>
          <a:p>
            <a:pPr lvl="0"/>
            <a:fld id="{53C3DD0C-E10F-4596-AD12-C2C2836E67B5}" type="slidenum">
              <a:t>‹#›</a:t>
            </a:fld>
            <a:endParaRPr lang="en-US"/>
          </a:p>
        </p:txBody>
      </p:sp>
    </p:spTree>
    <p:extLst>
      <p:ext uri="{BB962C8B-B14F-4D97-AF65-F5344CB8AC3E}">
        <p14:creationId xmlns:p14="http://schemas.microsoft.com/office/powerpoint/2010/main" val="26558552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Date Placeholder 2"/>
          <p:cNvSpPr txBox="1">
            <a:spLocks noGrp="1"/>
          </p:cNvSpPr>
          <p:nvPr>
            <p:ph type="dt" sz="half" idx="7"/>
          </p:nvPr>
        </p:nvSpPr>
        <p:spPr/>
        <p:txBody>
          <a:bodyPr/>
          <a:lstStyle>
            <a:lvl1pPr>
              <a:defRPr/>
            </a:lvl1pPr>
          </a:lstStyle>
          <a:p>
            <a:pPr lvl="0"/>
            <a:endParaRPr lang="en-US"/>
          </a:p>
        </p:txBody>
      </p:sp>
      <p:sp>
        <p:nvSpPr>
          <p:cNvPr id="4" name="Footer Placeholder 3"/>
          <p:cNvSpPr txBox="1">
            <a:spLocks noGrp="1"/>
          </p:cNvSpPr>
          <p:nvPr>
            <p:ph type="ftr" sz="quarter" idx="9"/>
          </p:nvPr>
        </p:nvSpPr>
        <p:spPr/>
        <p:txBody>
          <a:bodyPr/>
          <a:lstStyle>
            <a:lvl1pPr>
              <a:defRPr/>
            </a:lvl1pPr>
          </a:lstStyle>
          <a:p>
            <a:pPr lvl="0"/>
            <a:endParaRPr lang="en-US"/>
          </a:p>
        </p:txBody>
      </p:sp>
      <p:sp>
        <p:nvSpPr>
          <p:cNvPr id="5" name="Slide Number Placeholder 4"/>
          <p:cNvSpPr txBox="1">
            <a:spLocks noGrp="1"/>
          </p:cNvSpPr>
          <p:nvPr>
            <p:ph type="sldNum" sz="quarter" idx="8"/>
          </p:nvPr>
        </p:nvSpPr>
        <p:spPr/>
        <p:txBody>
          <a:bodyPr/>
          <a:lstStyle>
            <a:lvl1pPr>
              <a:defRPr/>
            </a:lvl1pPr>
          </a:lstStyle>
          <a:p>
            <a:pPr lvl="0"/>
            <a:fld id="{75F075F6-132B-4113-BA58-C5C4BAA24F26}" type="slidenum">
              <a:t>‹#›</a:t>
            </a:fld>
            <a:endParaRPr lang="en-US"/>
          </a:p>
        </p:txBody>
      </p:sp>
    </p:spTree>
    <p:extLst>
      <p:ext uri="{BB962C8B-B14F-4D97-AF65-F5344CB8AC3E}">
        <p14:creationId xmlns:p14="http://schemas.microsoft.com/office/powerpoint/2010/main" val="42693613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txBox="1">
            <a:spLocks noGrp="1"/>
          </p:cNvSpPr>
          <p:nvPr>
            <p:ph type="dt" sz="half" idx="7"/>
          </p:nvPr>
        </p:nvSpPr>
        <p:spPr/>
        <p:txBody>
          <a:bodyPr/>
          <a:lstStyle>
            <a:lvl1pPr>
              <a:defRPr/>
            </a:lvl1pPr>
          </a:lstStyle>
          <a:p>
            <a:pPr lvl="0"/>
            <a:endParaRPr lang="en-US"/>
          </a:p>
        </p:txBody>
      </p:sp>
      <p:sp>
        <p:nvSpPr>
          <p:cNvPr id="3" name="Footer Placeholder 2"/>
          <p:cNvSpPr txBox="1">
            <a:spLocks noGrp="1"/>
          </p:cNvSpPr>
          <p:nvPr>
            <p:ph type="ftr" sz="quarter" idx="9"/>
          </p:nvPr>
        </p:nvSpPr>
        <p:spPr/>
        <p:txBody>
          <a:bodyPr/>
          <a:lstStyle>
            <a:lvl1pPr>
              <a:defRPr/>
            </a:lvl1pPr>
          </a:lstStyle>
          <a:p>
            <a:pPr lvl="0"/>
            <a:endParaRPr lang="en-US"/>
          </a:p>
        </p:txBody>
      </p:sp>
      <p:sp>
        <p:nvSpPr>
          <p:cNvPr id="4" name="Slide Number Placeholder 3"/>
          <p:cNvSpPr txBox="1">
            <a:spLocks noGrp="1"/>
          </p:cNvSpPr>
          <p:nvPr>
            <p:ph type="sldNum" sz="quarter" idx="8"/>
          </p:nvPr>
        </p:nvSpPr>
        <p:spPr/>
        <p:txBody>
          <a:bodyPr/>
          <a:lstStyle>
            <a:lvl1pPr>
              <a:defRPr/>
            </a:lvl1pPr>
          </a:lstStyle>
          <a:p>
            <a:pPr lvl="0"/>
            <a:fld id="{C8E41422-A27E-4E67-9FF8-95C4499CBA6E}" type="slidenum">
              <a:t>‹#›</a:t>
            </a:fld>
            <a:endParaRPr lang="en-US"/>
          </a:p>
        </p:txBody>
      </p:sp>
    </p:spTree>
    <p:extLst>
      <p:ext uri="{BB962C8B-B14F-4D97-AF65-F5344CB8AC3E}">
        <p14:creationId xmlns:p14="http://schemas.microsoft.com/office/powerpoint/2010/main" val="26371322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712783"/>
            <a:ext cx="2438403" cy="2495553"/>
          </a:xfrm>
        </p:spPr>
        <p:txBody>
          <a:bodyPr anchor="b"/>
          <a:lstStyle>
            <a:lvl1pPr>
              <a:defRPr sz="3200"/>
            </a:lvl1pPr>
          </a:lstStyle>
          <a:p>
            <a:pPr lvl="0"/>
            <a:r>
              <a:rPr lang="en-US"/>
              <a:t>Click to edit Master title style</a:t>
            </a:r>
          </a:p>
        </p:txBody>
      </p:sp>
      <p:sp>
        <p:nvSpPr>
          <p:cNvPr id="3" name="Content Placeholder 2"/>
          <p:cNvSpPr txBox="1">
            <a:spLocks noGrp="1"/>
          </p:cNvSpPr>
          <p:nvPr>
            <p:ph idx="1"/>
          </p:nvPr>
        </p:nvSpPr>
        <p:spPr>
          <a:xfrm>
            <a:off x="3213101" y="1539877"/>
            <a:ext cx="3827458" cy="7597777"/>
          </a:xfrm>
        </p:spPr>
        <p:txBody>
          <a:bodyPr/>
          <a:lstStyle>
            <a:lvl1pPr>
              <a:defRPr sz="3200"/>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txBox="1">
            <a:spLocks noGrp="1"/>
          </p:cNvSpPr>
          <p:nvPr>
            <p:ph type="body" idx="2"/>
          </p:nvPr>
        </p:nvSpPr>
        <p:spPr>
          <a:xfrm>
            <a:off x="520695" y="3208336"/>
            <a:ext cx="2438403" cy="5942008"/>
          </a:xfrm>
        </p:spPr>
        <p:txBody>
          <a:bodyPr/>
          <a:lstStyle>
            <a:lvl1pPr>
              <a:defRPr sz="1600"/>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40F7FF75-81F6-4D56-9A35-78D1479FADC3}" type="slidenum">
              <a:t>‹#›</a:t>
            </a:fld>
            <a:endParaRPr lang="en-US"/>
          </a:p>
        </p:txBody>
      </p:sp>
    </p:spTree>
    <p:extLst>
      <p:ext uri="{BB962C8B-B14F-4D97-AF65-F5344CB8AC3E}">
        <p14:creationId xmlns:p14="http://schemas.microsoft.com/office/powerpoint/2010/main" val="35854381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CF1CC5F2-9393-4D68-A04E-7058A205A95A}" type="slidenum">
              <a:t>‹#›</a:t>
            </a:fld>
            <a:endParaRPr lang="en-US"/>
          </a:p>
        </p:txBody>
      </p:sp>
    </p:spTree>
    <p:extLst>
      <p:ext uri="{BB962C8B-B14F-4D97-AF65-F5344CB8AC3E}">
        <p14:creationId xmlns:p14="http://schemas.microsoft.com/office/powerpoint/2010/main" val="29541647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712783"/>
            <a:ext cx="2438403" cy="2495553"/>
          </a:xfrm>
        </p:spPr>
        <p:txBody>
          <a:bodyPr anchor="b"/>
          <a:lstStyle>
            <a:lvl1pPr>
              <a:defRPr sz="3200"/>
            </a:lvl1pPr>
          </a:lstStyle>
          <a:p>
            <a:pPr lvl="0"/>
            <a:r>
              <a:rPr lang="en-US"/>
              <a:t>Click to edit Master title style</a:t>
            </a:r>
          </a:p>
        </p:txBody>
      </p:sp>
      <p:sp>
        <p:nvSpPr>
          <p:cNvPr id="3" name="Picture Placeholder 2"/>
          <p:cNvSpPr txBox="1">
            <a:spLocks noGrp="1"/>
          </p:cNvSpPr>
          <p:nvPr>
            <p:ph type="pic" idx="1"/>
          </p:nvPr>
        </p:nvSpPr>
        <p:spPr>
          <a:xfrm>
            <a:off x="3213101" y="1539877"/>
            <a:ext cx="3827458" cy="7597777"/>
          </a:xfrm>
        </p:spPr>
        <p:txBody>
          <a:bodyPr/>
          <a:lstStyle>
            <a:lvl1pPr>
              <a:defRPr sz="3200"/>
            </a:lvl1pPr>
          </a:lstStyle>
          <a:p>
            <a:pPr lvl="0"/>
            <a:endParaRPr lang="en-US"/>
          </a:p>
        </p:txBody>
      </p:sp>
      <p:sp>
        <p:nvSpPr>
          <p:cNvPr id="4" name="Text Placeholder 3"/>
          <p:cNvSpPr txBox="1">
            <a:spLocks noGrp="1"/>
          </p:cNvSpPr>
          <p:nvPr>
            <p:ph type="body" idx="2"/>
          </p:nvPr>
        </p:nvSpPr>
        <p:spPr>
          <a:xfrm>
            <a:off x="520695" y="3208336"/>
            <a:ext cx="2438403" cy="5942008"/>
          </a:xfrm>
        </p:spPr>
        <p:txBody>
          <a:bodyPr/>
          <a:lstStyle>
            <a:lvl1pPr>
              <a:defRPr sz="1600"/>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BFDF6BF3-C0F3-438E-B149-82A71072F885}" type="slidenum">
              <a:t>‹#›</a:t>
            </a:fld>
            <a:endParaRPr lang="en-US"/>
          </a:p>
        </p:txBody>
      </p:sp>
    </p:spTree>
    <p:extLst>
      <p:ext uri="{BB962C8B-B14F-4D97-AF65-F5344CB8AC3E}">
        <p14:creationId xmlns:p14="http://schemas.microsoft.com/office/powerpoint/2010/main" val="18059985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236AE2EE-39E3-4765-884C-C4CA451B28AD}" type="slidenum">
              <a:t>‹#›</a:t>
            </a:fld>
            <a:endParaRPr lang="en-US"/>
          </a:p>
        </p:txBody>
      </p:sp>
    </p:spTree>
    <p:extLst>
      <p:ext uri="{BB962C8B-B14F-4D97-AF65-F5344CB8AC3E}">
        <p14:creationId xmlns:p14="http://schemas.microsoft.com/office/powerpoint/2010/main" val="12190959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5160965" y="2065336"/>
            <a:ext cx="1868484" cy="6992938"/>
          </a:xfrm>
        </p:spPr>
        <p:txBody>
          <a:bodyPr vert="eaVert"/>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a:xfrm>
            <a:off x="-449263" y="2065336"/>
            <a:ext cx="5457825" cy="6992938"/>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8173C448-A9D2-4E87-8F4D-A8D6207A36D1}" type="slidenum">
              <a:t>‹#›</a:t>
            </a:fld>
            <a:endParaRPr lang="en-US"/>
          </a:p>
        </p:txBody>
      </p:sp>
    </p:spTree>
    <p:extLst>
      <p:ext uri="{BB962C8B-B14F-4D97-AF65-F5344CB8AC3E}">
        <p14:creationId xmlns:p14="http://schemas.microsoft.com/office/powerpoint/2010/main" val="7712119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txBox="1">
            <a:spLocks noGrp="1"/>
          </p:cNvSpPr>
          <p:nvPr>
            <p:ph type="ctrTitle"/>
          </p:nvPr>
        </p:nvSpPr>
        <p:spPr>
          <a:xfrm>
            <a:off x="944566" y="1749420"/>
            <a:ext cx="5670551" cy="3722686"/>
          </a:xfrm>
        </p:spPr>
        <p:txBody>
          <a:bodyPr anchor="b" anchorCtr="1"/>
          <a:lstStyle>
            <a:lvl1pPr algn="ctr">
              <a:defRPr sz="6000"/>
            </a:lvl1pPr>
          </a:lstStyle>
          <a:p>
            <a:pPr lvl="0"/>
            <a:r>
              <a:rPr lang="en-US"/>
              <a:t>Click to edit Master title style</a:t>
            </a:r>
          </a:p>
        </p:txBody>
      </p:sp>
      <p:sp>
        <p:nvSpPr>
          <p:cNvPr id="3" name="Subtitle 2"/>
          <p:cNvSpPr txBox="1">
            <a:spLocks noGrp="1"/>
          </p:cNvSpPr>
          <p:nvPr>
            <p:ph type="subTitle" idx="1"/>
          </p:nvPr>
        </p:nvSpPr>
        <p:spPr>
          <a:xfrm>
            <a:off x="944566" y="5614992"/>
            <a:ext cx="5670551" cy="2582859"/>
          </a:xfrm>
        </p:spPr>
        <p:txBody>
          <a:bodyPr anchorCtr="1"/>
          <a:lstStyle>
            <a:lvl1pPr algn="ctr">
              <a:defRPr sz="2400"/>
            </a:lvl1pPr>
          </a:lstStyle>
          <a:p>
            <a:pPr lvl="0"/>
            <a:r>
              <a:rPr lang="en-US"/>
              <a:t>Click to edit Master subtitle style</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A620197D-7F2C-4AE6-8B61-BFE8CA3CB9C3}" type="slidenum">
              <a:t>‹#›</a:t>
            </a:fld>
            <a:endParaRPr lang="en-US"/>
          </a:p>
        </p:txBody>
      </p:sp>
    </p:spTree>
    <p:extLst>
      <p:ext uri="{BB962C8B-B14F-4D97-AF65-F5344CB8AC3E}">
        <p14:creationId xmlns:p14="http://schemas.microsoft.com/office/powerpoint/2010/main" val="7244054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B09DA7E4-0230-43C1-9BE0-D8E9E3EDD544}" type="slidenum">
              <a:t>‹#›</a:t>
            </a:fld>
            <a:endParaRPr lang="en-US"/>
          </a:p>
        </p:txBody>
      </p:sp>
    </p:spTree>
    <p:extLst>
      <p:ext uri="{BB962C8B-B14F-4D97-AF65-F5344CB8AC3E}">
        <p14:creationId xmlns:p14="http://schemas.microsoft.com/office/powerpoint/2010/main" val="3813680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txBox="1">
            <a:spLocks noGrp="1"/>
          </p:cNvSpPr>
          <p:nvPr>
            <p:ph type="title"/>
          </p:nvPr>
        </p:nvSpPr>
        <p:spPr>
          <a:xfrm>
            <a:off x="515941" y="2665411"/>
            <a:ext cx="6519864" cy="4448171"/>
          </a:xfrm>
        </p:spPr>
        <p:txBody>
          <a:bodyPr anchor="b"/>
          <a:lstStyle>
            <a:lvl1pPr>
              <a:defRPr sz="6000"/>
            </a:lvl1pPr>
          </a:lstStyle>
          <a:p>
            <a:pPr lvl="0"/>
            <a:r>
              <a:rPr lang="en-US"/>
              <a:t>Click to edit Master title style</a:t>
            </a:r>
          </a:p>
        </p:txBody>
      </p:sp>
      <p:sp>
        <p:nvSpPr>
          <p:cNvPr id="3" name="Text Placeholder 2"/>
          <p:cNvSpPr txBox="1">
            <a:spLocks noGrp="1"/>
          </p:cNvSpPr>
          <p:nvPr>
            <p:ph type="body" idx="1"/>
          </p:nvPr>
        </p:nvSpPr>
        <p:spPr>
          <a:xfrm>
            <a:off x="515941" y="7154859"/>
            <a:ext cx="6519864" cy="2338385"/>
          </a:xfrm>
        </p:spPr>
        <p:txBody>
          <a:bodyPr/>
          <a:lstStyle>
            <a:lvl1pPr>
              <a:defRPr sz="2400">
                <a:solidFill>
                  <a:srgbClr val="898989"/>
                </a:solidFill>
              </a:defRPr>
            </a:lvl1pPr>
          </a:lstStyle>
          <a:p>
            <a:pPr lvl="0"/>
            <a:r>
              <a:rPr lang="en-US"/>
              <a:t>Edit Master text styles</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8A34E0A1-F70D-4C2F-8F33-62A9C5DFAE30}" type="slidenum">
              <a:t>‹#›</a:t>
            </a:fld>
            <a:endParaRPr lang="en-US"/>
          </a:p>
        </p:txBody>
      </p:sp>
    </p:spTree>
    <p:extLst>
      <p:ext uri="{BB962C8B-B14F-4D97-AF65-F5344CB8AC3E}">
        <p14:creationId xmlns:p14="http://schemas.microsoft.com/office/powerpoint/2010/main" val="39417492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a:xfrm>
            <a:off x="377820" y="3367085"/>
            <a:ext cx="3249613" cy="6200775"/>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txBox="1">
            <a:spLocks noGrp="1"/>
          </p:cNvSpPr>
          <p:nvPr>
            <p:ph idx="2"/>
          </p:nvPr>
        </p:nvSpPr>
        <p:spPr>
          <a:xfrm>
            <a:off x="3779836" y="3367085"/>
            <a:ext cx="3249613" cy="6200775"/>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DD41FDED-BFE2-471B-876C-F365431A5A0F}" type="slidenum">
              <a:t>‹#›</a:t>
            </a:fld>
            <a:endParaRPr lang="en-US"/>
          </a:p>
        </p:txBody>
      </p:sp>
    </p:spTree>
    <p:extLst>
      <p:ext uri="{BB962C8B-B14F-4D97-AF65-F5344CB8AC3E}">
        <p14:creationId xmlns:p14="http://schemas.microsoft.com/office/powerpoint/2010/main" val="6352590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569908"/>
            <a:ext cx="6519864" cy="2065336"/>
          </a:xfrm>
        </p:spPr>
        <p:txBody>
          <a:bodyPr/>
          <a:lstStyle>
            <a:lvl1pPr>
              <a:defRPr/>
            </a:lvl1pPr>
          </a:lstStyle>
          <a:p>
            <a:pPr lvl="0"/>
            <a:r>
              <a:rPr lang="en-US"/>
              <a:t>Click to edit Master title style</a:t>
            </a:r>
          </a:p>
        </p:txBody>
      </p:sp>
      <p:sp>
        <p:nvSpPr>
          <p:cNvPr id="3" name="Text Placeholder 2"/>
          <p:cNvSpPr txBox="1">
            <a:spLocks noGrp="1"/>
          </p:cNvSpPr>
          <p:nvPr>
            <p:ph type="body" idx="1"/>
          </p:nvPr>
        </p:nvSpPr>
        <p:spPr>
          <a:xfrm>
            <a:off x="520695" y="2620963"/>
            <a:ext cx="3198808" cy="1284283"/>
          </a:xfrm>
        </p:spPr>
        <p:txBody>
          <a:bodyPr anchor="b"/>
          <a:lstStyle>
            <a:lvl1pPr>
              <a:defRPr sz="2400" b="1"/>
            </a:lvl1pPr>
          </a:lstStyle>
          <a:p>
            <a:pPr lvl="0"/>
            <a:r>
              <a:rPr lang="en-US"/>
              <a:t>Edit Master text styles</a:t>
            </a:r>
          </a:p>
        </p:txBody>
      </p:sp>
      <p:sp>
        <p:nvSpPr>
          <p:cNvPr id="4" name="Content Placeholder 3"/>
          <p:cNvSpPr txBox="1">
            <a:spLocks noGrp="1"/>
          </p:cNvSpPr>
          <p:nvPr>
            <p:ph idx="2"/>
          </p:nvPr>
        </p:nvSpPr>
        <p:spPr>
          <a:xfrm>
            <a:off x="520695" y="3905246"/>
            <a:ext cx="3198808" cy="574516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txBox="1">
            <a:spLocks noGrp="1"/>
          </p:cNvSpPr>
          <p:nvPr>
            <p:ph type="body" idx="3"/>
          </p:nvPr>
        </p:nvSpPr>
        <p:spPr>
          <a:xfrm>
            <a:off x="3827458" y="2620963"/>
            <a:ext cx="3213101" cy="1284283"/>
          </a:xfrm>
        </p:spPr>
        <p:txBody>
          <a:bodyPr anchor="b"/>
          <a:lstStyle>
            <a:lvl1pPr>
              <a:defRPr sz="2400" b="1"/>
            </a:lvl1pPr>
          </a:lstStyle>
          <a:p>
            <a:pPr lvl="0"/>
            <a:r>
              <a:rPr lang="en-US"/>
              <a:t>Edit Master text styles</a:t>
            </a:r>
          </a:p>
        </p:txBody>
      </p:sp>
      <p:sp>
        <p:nvSpPr>
          <p:cNvPr id="6" name="Content Placeholder 5"/>
          <p:cNvSpPr txBox="1">
            <a:spLocks noGrp="1"/>
          </p:cNvSpPr>
          <p:nvPr>
            <p:ph idx="4"/>
          </p:nvPr>
        </p:nvSpPr>
        <p:spPr>
          <a:xfrm>
            <a:off x="3827458" y="3905246"/>
            <a:ext cx="3213101" cy="574516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txBox="1">
            <a:spLocks noGrp="1"/>
          </p:cNvSpPr>
          <p:nvPr>
            <p:ph type="dt" sz="half" idx="7"/>
          </p:nvPr>
        </p:nvSpPr>
        <p:spPr/>
        <p:txBody>
          <a:bodyPr/>
          <a:lstStyle>
            <a:lvl1pPr>
              <a:defRPr/>
            </a:lvl1pPr>
          </a:lstStyle>
          <a:p>
            <a:pPr lvl="0"/>
            <a:endParaRPr lang="en-US"/>
          </a:p>
        </p:txBody>
      </p:sp>
      <p:sp>
        <p:nvSpPr>
          <p:cNvPr id="8" name="Footer Placeholder 7"/>
          <p:cNvSpPr txBox="1">
            <a:spLocks noGrp="1"/>
          </p:cNvSpPr>
          <p:nvPr>
            <p:ph type="ftr" sz="quarter" idx="9"/>
          </p:nvPr>
        </p:nvSpPr>
        <p:spPr/>
        <p:txBody>
          <a:bodyPr/>
          <a:lstStyle>
            <a:lvl1pPr>
              <a:defRPr/>
            </a:lvl1pPr>
          </a:lstStyle>
          <a:p>
            <a:pPr lvl="0"/>
            <a:endParaRPr lang="en-US"/>
          </a:p>
        </p:txBody>
      </p:sp>
      <p:sp>
        <p:nvSpPr>
          <p:cNvPr id="9" name="Slide Number Placeholder 8"/>
          <p:cNvSpPr txBox="1">
            <a:spLocks noGrp="1"/>
          </p:cNvSpPr>
          <p:nvPr>
            <p:ph type="sldNum" sz="quarter" idx="8"/>
          </p:nvPr>
        </p:nvSpPr>
        <p:spPr/>
        <p:txBody>
          <a:bodyPr/>
          <a:lstStyle>
            <a:lvl1pPr>
              <a:defRPr/>
            </a:lvl1pPr>
          </a:lstStyle>
          <a:p>
            <a:pPr lvl="0"/>
            <a:fld id="{96618FB8-F01E-4889-8EB4-C483F47C0AE7}" type="slidenum">
              <a:t>‹#›</a:t>
            </a:fld>
            <a:endParaRPr lang="en-US"/>
          </a:p>
        </p:txBody>
      </p:sp>
    </p:spTree>
    <p:extLst>
      <p:ext uri="{BB962C8B-B14F-4D97-AF65-F5344CB8AC3E}">
        <p14:creationId xmlns:p14="http://schemas.microsoft.com/office/powerpoint/2010/main" val="5298196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Date Placeholder 2"/>
          <p:cNvSpPr txBox="1">
            <a:spLocks noGrp="1"/>
          </p:cNvSpPr>
          <p:nvPr>
            <p:ph type="dt" sz="half" idx="7"/>
          </p:nvPr>
        </p:nvSpPr>
        <p:spPr/>
        <p:txBody>
          <a:bodyPr/>
          <a:lstStyle>
            <a:lvl1pPr>
              <a:defRPr/>
            </a:lvl1pPr>
          </a:lstStyle>
          <a:p>
            <a:pPr lvl="0"/>
            <a:endParaRPr lang="en-US"/>
          </a:p>
        </p:txBody>
      </p:sp>
      <p:sp>
        <p:nvSpPr>
          <p:cNvPr id="4" name="Footer Placeholder 3"/>
          <p:cNvSpPr txBox="1">
            <a:spLocks noGrp="1"/>
          </p:cNvSpPr>
          <p:nvPr>
            <p:ph type="ftr" sz="quarter" idx="9"/>
          </p:nvPr>
        </p:nvSpPr>
        <p:spPr/>
        <p:txBody>
          <a:bodyPr/>
          <a:lstStyle>
            <a:lvl1pPr>
              <a:defRPr/>
            </a:lvl1pPr>
          </a:lstStyle>
          <a:p>
            <a:pPr lvl="0"/>
            <a:endParaRPr lang="en-US"/>
          </a:p>
        </p:txBody>
      </p:sp>
      <p:sp>
        <p:nvSpPr>
          <p:cNvPr id="5" name="Slide Number Placeholder 4"/>
          <p:cNvSpPr txBox="1">
            <a:spLocks noGrp="1"/>
          </p:cNvSpPr>
          <p:nvPr>
            <p:ph type="sldNum" sz="quarter" idx="8"/>
          </p:nvPr>
        </p:nvSpPr>
        <p:spPr/>
        <p:txBody>
          <a:bodyPr/>
          <a:lstStyle>
            <a:lvl1pPr>
              <a:defRPr/>
            </a:lvl1pPr>
          </a:lstStyle>
          <a:p>
            <a:pPr lvl="0"/>
            <a:fld id="{7FD40DCF-B6D0-486C-951A-4B6BBB857193}" type="slidenum">
              <a:t>‹#›</a:t>
            </a:fld>
            <a:endParaRPr lang="en-US"/>
          </a:p>
        </p:txBody>
      </p:sp>
    </p:spTree>
    <p:extLst>
      <p:ext uri="{BB962C8B-B14F-4D97-AF65-F5344CB8AC3E}">
        <p14:creationId xmlns:p14="http://schemas.microsoft.com/office/powerpoint/2010/main" val="41186914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txBox="1">
            <a:spLocks noGrp="1"/>
          </p:cNvSpPr>
          <p:nvPr>
            <p:ph type="dt" sz="half" idx="7"/>
          </p:nvPr>
        </p:nvSpPr>
        <p:spPr/>
        <p:txBody>
          <a:bodyPr/>
          <a:lstStyle>
            <a:lvl1pPr>
              <a:defRPr/>
            </a:lvl1pPr>
          </a:lstStyle>
          <a:p>
            <a:pPr lvl="0"/>
            <a:endParaRPr lang="en-US"/>
          </a:p>
        </p:txBody>
      </p:sp>
      <p:sp>
        <p:nvSpPr>
          <p:cNvPr id="3" name="Footer Placeholder 2"/>
          <p:cNvSpPr txBox="1">
            <a:spLocks noGrp="1"/>
          </p:cNvSpPr>
          <p:nvPr>
            <p:ph type="ftr" sz="quarter" idx="9"/>
          </p:nvPr>
        </p:nvSpPr>
        <p:spPr/>
        <p:txBody>
          <a:bodyPr/>
          <a:lstStyle>
            <a:lvl1pPr>
              <a:defRPr/>
            </a:lvl1pPr>
          </a:lstStyle>
          <a:p>
            <a:pPr lvl="0"/>
            <a:endParaRPr lang="en-US"/>
          </a:p>
        </p:txBody>
      </p:sp>
      <p:sp>
        <p:nvSpPr>
          <p:cNvPr id="4" name="Slide Number Placeholder 3"/>
          <p:cNvSpPr txBox="1">
            <a:spLocks noGrp="1"/>
          </p:cNvSpPr>
          <p:nvPr>
            <p:ph type="sldNum" sz="quarter" idx="8"/>
          </p:nvPr>
        </p:nvSpPr>
        <p:spPr/>
        <p:txBody>
          <a:bodyPr/>
          <a:lstStyle>
            <a:lvl1pPr>
              <a:defRPr/>
            </a:lvl1pPr>
          </a:lstStyle>
          <a:p>
            <a:pPr lvl="0"/>
            <a:fld id="{CC638C52-1EF1-4E6F-A40A-A16788EFD4E3}" type="slidenum">
              <a:t>‹#›</a:t>
            </a:fld>
            <a:endParaRPr lang="en-US"/>
          </a:p>
        </p:txBody>
      </p:sp>
    </p:spTree>
    <p:extLst>
      <p:ext uri="{BB962C8B-B14F-4D97-AF65-F5344CB8AC3E}">
        <p14:creationId xmlns:p14="http://schemas.microsoft.com/office/powerpoint/2010/main" val="5055570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txBox="1">
            <a:spLocks noGrp="1"/>
          </p:cNvSpPr>
          <p:nvPr>
            <p:ph type="title"/>
          </p:nvPr>
        </p:nvSpPr>
        <p:spPr>
          <a:xfrm>
            <a:off x="515941" y="2665411"/>
            <a:ext cx="6519864" cy="4448171"/>
          </a:xfrm>
        </p:spPr>
        <p:txBody>
          <a:bodyPr anchor="b"/>
          <a:lstStyle>
            <a:lvl1pPr>
              <a:defRPr sz="6000"/>
            </a:lvl1pPr>
          </a:lstStyle>
          <a:p>
            <a:pPr lvl="0"/>
            <a:r>
              <a:rPr lang="en-US"/>
              <a:t>Click to edit Master title style</a:t>
            </a:r>
          </a:p>
        </p:txBody>
      </p:sp>
      <p:sp>
        <p:nvSpPr>
          <p:cNvPr id="3" name="Text Placeholder 2"/>
          <p:cNvSpPr txBox="1">
            <a:spLocks noGrp="1"/>
          </p:cNvSpPr>
          <p:nvPr>
            <p:ph type="body" idx="1"/>
          </p:nvPr>
        </p:nvSpPr>
        <p:spPr>
          <a:xfrm>
            <a:off x="515941" y="7154859"/>
            <a:ext cx="6519864" cy="2338385"/>
          </a:xfrm>
        </p:spPr>
        <p:txBody>
          <a:bodyPr anchorCtr="1"/>
          <a:lstStyle>
            <a:lvl1pPr>
              <a:defRPr sz="2400">
                <a:solidFill>
                  <a:srgbClr val="898989"/>
                </a:solidFill>
              </a:defRPr>
            </a:lvl1pPr>
          </a:lstStyle>
          <a:p>
            <a:pPr lvl="0"/>
            <a:r>
              <a:rPr lang="en-US"/>
              <a:t>Edit Master text styles</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1DEF3341-6F4F-40B1-954A-D9D23BF3A58C}" type="slidenum">
              <a:t>‹#›</a:t>
            </a:fld>
            <a:endParaRPr lang="en-US"/>
          </a:p>
        </p:txBody>
      </p:sp>
    </p:spTree>
    <p:extLst>
      <p:ext uri="{BB962C8B-B14F-4D97-AF65-F5344CB8AC3E}">
        <p14:creationId xmlns:p14="http://schemas.microsoft.com/office/powerpoint/2010/main" val="36996525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712783"/>
            <a:ext cx="2438403" cy="2495553"/>
          </a:xfrm>
        </p:spPr>
        <p:txBody>
          <a:bodyPr anchor="b"/>
          <a:lstStyle>
            <a:lvl1pPr>
              <a:defRPr sz="3200"/>
            </a:lvl1pPr>
          </a:lstStyle>
          <a:p>
            <a:pPr lvl="0"/>
            <a:r>
              <a:rPr lang="en-US"/>
              <a:t>Click to edit Master title style</a:t>
            </a:r>
          </a:p>
        </p:txBody>
      </p:sp>
      <p:sp>
        <p:nvSpPr>
          <p:cNvPr id="3" name="Content Placeholder 2"/>
          <p:cNvSpPr txBox="1">
            <a:spLocks noGrp="1"/>
          </p:cNvSpPr>
          <p:nvPr>
            <p:ph idx="1"/>
          </p:nvPr>
        </p:nvSpPr>
        <p:spPr>
          <a:xfrm>
            <a:off x="3213101" y="1539877"/>
            <a:ext cx="3827458" cy="7597777"/>
          </a:xfrm>
        </p:spPr>
        <p:txBody>
          <a:bodyPr/>
          <a:lstStyle>
            <a:lvl1pPr>
              <a:defRPr sz="3200"/>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txBox="1">
            <a:spLocks noGrp="1"/>
          </p:cNvSpPr>
          <p:nvPr>
            <p:ph type="body" idx="2"/>
          </p:nvPr>
        </p:nvSpPr>
        <p:spPr>
          <a:xfrm>
            <a:off x="520695" y="3208336"/>
            <a:ext cx="2438403" cy="5942008"/>
          </a:xfrm>
        </p:spPr>
        <p:txBody>
          <a:bodyPr/>
          <a:lstStyle>
            <a:lvl1pPr>
              <a:defRPr sz="1600"/>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5F4124BC-2DAB-43A6-ADAF-395348D86265}" type="slidenum">
              <a:t>‹#›</a:t>
            </a:fld>
            <a:endParaRPr lang="en-US"/>
          </a:p>
        </p:txBody>
      </p:sp>
    </p:spTree>
    <p:extLst>
      <p:ext uri="{BB962C8B-B14F-4D97-AF65-F5344CB8AC3E}">
        <p14:creationId xmlns:p14="http://schemas.microsoft.com/office/powerpoint/2010/main" val="16568857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712783"/>
            <a:ext cx="2438403" cy="2495553"/>
          </a:xfrm>
        </p:spPr>
        <p:txBody>
          <a:bodyPr anchor="b"/>
          <a:lstStyle>
            <a:lvl1pPr>
              <a:defRPr sz="3200"/>
            </a:lvl1pPr>
          </a:lstStyle>
          <a:p>
            <a:pPr lvl="0"/>
            <a:r>
              <a:rPr lang="en-US"/>
              <a:t>Click to edit Master title style</a:t>
            </a:r>
          </a:p>
        </p:txBody>
      </p:sp>
      <p:sp>
        <p:nvSpPr>
          <p:cNvPr id="3" name="Picture Placeholder 2"/>
          <p:cNvSpPr txBox="1">
            <a:spLocks noGrp="1"/>
          </p:cNvSpPr>
          <p:nvPr>
            <p:ph type="pic" idx="1"/>
          </p:nvPr>
        </p:nvSpPr>
        <p:spPr>
          <a:xfrm>
            <a:off x="3213101" y="1539877"/>
            <a:ext cx="3827458" cy="7597777"/>
          </a:xfrm>
        </p:spPr>
        <p:txBody>
          <a:bodyPr/>
          <a:lstStyle>
            <a:lvl1pPr>
              <a:defRPr sz="3200"/>
            </a:lvl1pPr>
          </a:lstStyle>
          <a:p>
            <a:pPr lvl="0"/>
            <a:endParaRPr lang="en-US"/>
          </a:p>
        </p:txBody>
      </p:sp>
      <p:sp>
        <p:nvSpPr>
          <p:cNvPr id="4" name="Text Placeholder 3"/>
          <p:cNvSpPr txBox="1">
            <a:spLocks noGrp="1"/>
          </p:cNvSpPr>
          <p:nvPr>
            <p:ph type="body" idx="2"/>
          </p:nvPr>
        </p:nvSpPr>
        <p:spPr>
          <a:xfrm>
            <a:off x="520695" y="3208336"/>
            <a:ext cx="2438403" cy="5942008"/>
          </a:xfrm>
        </p:spPr>
        <p:txBody>
          <a:bodyPr/>
          <a:lstStyle>
            <a:lvl1pPr>
              <a:defRPr sz="1600"/>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E7E3B34E-40D5-448C-9107-93C9D5FD8202}" type="slidenum">
              <a:t>‹#›</a:t>
            </a:fld>
            <a:endParaRPr lang="en-US"/>
          </a:p>
        </p:txBody>
      </p:sp>
    </p:spTree>
    <p:extLst>
      <p:ext uri="{BB962C8B-B14F-4D97-AF65-F5344CB8AC3E}">
        <p14:creationId xmlns:p14="http://schemas.microsoft.com/office/powerpoint/2010/main" val="36200482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974D0EEA-9093-484B-ACDA-072EF89BF378}" type="slidenum">
              <a:t>‹#›</a:t>
            </a:fld>
            <a:endParaRPr lang="en-US"/>
          </a:p>
        </p:txBody>
      </p:sp>
    </p:spTree>
    <p:extLst>
      <p:ext uri="{BB962C8B-B14F-4D97-AF65-F5344CB8AC3E}">
        <p14:creationId xmlns:p14="http://schemas.microsoft.com/office/powerpoint/2010/main" val="32326147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5160965" y="2492370"/>
            <a:ext cx="1868484" cy="7075490"/>
          </a:xfrm>
        </p:spPr>
        <p:txBody>
          <a:bodyPr vert="eaVert"/>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a:xfrm>
            <a:off x="-447671" y="2492370"/>
            <a:ext cx="5456233" cy="7075490"/>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B99B6208-E877-4E12-8DA5-815C692ED205}" type="slidenum">
              <a:t>‹#›</a:t>
            </a:fld>
            <a:endParaRPr lang="en-US"/>
          </a:p>
        </p:txBody>
      </p:sp>
    </p:spTree>
    <p:extLst>
      <p:ext uri="{BB962C8B-B14F-4D97-AF65-F5344CB8AC3E}">
        <p14:creationId xmlns:p14="http://schemas.microsoft.com/office/powerpoint/2010/main" val="29404969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txBox="1">
            <a:spLocks noGrp="1"/>
          </p:cNvSpPr>
          <p:nvPr>
            <p:ph type="ctrTitle"/>
          </p:nvPr>
        </p:nvSpPr>
        <p:spPr>
          <a:xfrm>
            <a:off x="944566" y="1749420"/>
            <a:ext cx="5670551" cy="3722686"/>
          </a:xfrm>
        </p:spPr>
        <p:txBody>
          <a:bodyPr anchor="b" anchorCtr="1"/>
          <a:lstStyle>
            <a:lvl1pPr algn="ctr">
              <a:defRPr sz="6000"/>
            </a:lvl1pPr>
          </a:lstStyle>
          <a:p>
            <a:pPr lvl="0"/>
            <a:r>
              <a:rPr lang="en-US"/>
              <a:t>Click to edit Master title style</a:t>
            </a:r>
          </a:p>
        </p:txBody>
      </p:sp>
      <p:sp>
        <p:nvSpPr>
          <p:cNvPr id="3" name="Subtitle 2"/>
          <p:cNvSpPr txBox="1">
            <a:spLocks noGrp="1"/>
          </p:cNvSpPr>
          <p:nvPr>
            <p:ph type="subTitle" idx="1"/>
          </p:nvPr>
        </p:nvSpPr>
        <p:spPr>
          <a:xfrm>
            <a:off x="944566" y="5614992"/>
            <a:ext cx="5670551" cy="2582859"/>
          </a:xfrm>
        </p:spPr>
        <p:txBody>
          <a:bodyPr anchorCtr="1"/>
          <a:lstStyle>
            <a:lvl1pPr algn="ctr">
              <a:defRPr sz="2400"/>
            </a:lvl1pPr>
          </a:lstStyle>
          <a:p>
            <a:pPr lvl="0"/>
            <a:r>
              <a:rPr lang="en-US"/>
              <a:t>Click to edit Master subtitle style</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5A411FF5-3DEF-47D4-82B2-FDF0960F3E80}" type="slidenum">
              <a:t>‹#›</a:t>
            </a:fld>
            <a:endParaRPr lang="en-US"/>
          </a:p>
        </p:txBody>
      </p:sp>
    </p:spTree>
    <p:extLst>
      <p:ext uri="{BB962C8B-B14F-4D97-AF65-F5344CB8AC3E}">
        <p14:creationId xmlns:p14="http://schemas.microsoft.com/office/powerpoint/2010/main" val="24864182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C6B6AAF8-CB71-4A71-9AF0-178D38714541}" type="slidenum">
              <a:t>‹#›</a:t>
            </a:fld>
            <a:endParaRPr lang="en-US"/>
          </a:p>
        </p:txBody>
      </p:sp>
    </p:spTree>
    <p:extLst>
      <p:ext uri="{BB962C8B-B14F-4D97-AF65-F5344CB8AC3E}">
        <p14:creationId xmlns:p14="http://schemas.microsoft.com/office/powerpoint/2010/main" val="5506211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txBox="1">
            <a:spLocks noGrp="1"/>
          </p:cNvSpPr>
          <p:nvPr>
            <p:ph type="title"/>
          </p:nvPr>
        </p:nvSpPr>
        <p:spPr>
          <a:xfrm>
            <a:off x="515941" y="2665411"/>
            <a:ext cx="6519864" cy="4448171"/>
          </a:xfrm>
        </p:spPr>
        <p:txBody>
          <a:bodyPr anchor="b"/>
          <a:lstStyle>
            <a:lvl1pPr>
              <a:defRPr sz="6000"/>
            </a:lvl1pPr>
          </a:lstStyle>
          <a:p>
            <a:pPr lvl="0"/>
            <a:r>
              <a:rPr lang="en-US"/>
              <a:t>Click to edit Master title style</a:t>
            </a:r>
          </a:p>
        </p:txBody>
      </p:sp>
      <p:sp>
        <p:nvSpPr>
          <p:cNvPr id="3" name="Text Placeholder 2"/>
          <p:cNvSpPr txBox="1">
            <a:spLocks noGrp="1"/>
          </p:cNvSpPr>
          <p:nvPr>
            <p:ph type="body" idx="1"/>
          </p:nvPr>
        </p:nvSpPr>
        <p:spPr>
          <a:xfrm>
            <a:off x="515941" y="7154859"/>
            <a:ext cx="6519864" cy="2338385"/>
          </a:xfrm>
        </p:spPr>
        <p:txBody>
          <a:bodyPr/>
          <a:lstStyle>
            <a:lvl1pPr>
              <a:defRPr sz="2400">
                <a:solidFill>
                  <a:srgbClr val="898989"/>
                </a:solidFill>
              </a:defRPr>
            </a:lvl1pPr>
          </a:lstStyle>
          <a:p>
            <a:pPr lvl="0"/>
            <a:r>
              <a:rPr lang="en-US"/>
              <a:t>Edit Master text styles</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3DF298AA-9E6F-4072-954E-72E3319C8673}" type="slidenum">
              <a:t>‹#›</a:t>
            </a:fld>
            <a:endParaRPr lang="en-US"/>
          </a:p>
        </p:txBody>
      </p:sp>
    </p:spTree>
    <p:extLst>
      <p:ext uri="{BB962C8B-B14F-4D97-AF65-F5344CB8AC3E}">
        <p14:creationId xmlns:p14="http://schemas.microsoft.com/office/powerpoint/2010/main" val="548155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a:xfrm>
            <a:off x="454027" y="4994279"/>
            <a:ext cx="3249613" cy="620236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txBox="1">
            <a:spLocks noGrp="1"/>
          </p:cNvSpPr>
          <p:nvPr>
            <p:ph idx="2"/>
          </p:nvPr>
        </p:nvSpPr>
        <p:spPr>
          <a:xfrm>
            <a:off x="3856033" y="4994279"/>
            <a:ext cx="3249613" cy="620236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55C1CD19-B292-4314-BB09-F586464760FC}" type="slidenum">
              <a:t>‹#›</a:t>
            </a:fld>
            <a:endParaRPr lang="en-US"/>
          </a:p>
        </p:txBody>
      </p:sp>
    </p:spTree>
    <p:extLst>
      <p:ext uri="{BB962C8B-B14F-4D97-AF65-F5344CB8AC3E}">
        <p14:creationId xmlns:p14="http://schemas.microsoft.com/office/powerpoint/2010/main" val="21506509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569908"/>
            <a:ext cx="6519864" cy="2065336"/>
          </a:xfrm>
        </p:spPr>
        <p:txBody>
          <a:bodyPr/>
          <a:lstStyle>
            <a:lvl1pPr>
              <a:defRPr/>
            </a:lvl1pPr>
          </a:lstStyle>
          <a:p>
            <a:pPr lvl="0"/>
            <a:r>
              <a:rPr lang="en-US"/>
              <a:t>Click to edit Master title style</a:t>
            </a:r>
          </a:p>
        </p:txBody>
      </p:sp>
      <p:sp>
        <p:nvSpPr>
          <p:cNvPr id="3" name="Text Placeholder 2"/>
          <p:cNvSpPr txBox="1">
            <a:spLocks noGrp="1"/>
          </p:cNvSpPr>
          <p:nvPr>
            <p:ph type="body" idx="1"/>
          </p:nvPr>
        </p:nvSpPr>
        <p:spPr>
          <a:xfrm>
            <a:off x="520695" y="2620963"/>
            <a:ext cx="3198808" cy="1284283"/>
          </a:xfrm>
        </p:spPr>
        <p:txBody>
          <a:bodyPr anchor="b"/>
          <a:lstStyle>
            <a:lvl1pPr>
              <a:defRPr sz="2400" b="1"/>
            </a:lvl1pPr>
          </a:lstStyle>
          <a:p>
            <a:pPr lvl="0"/>
            <a:r>
              <a:rPr lang="en-US"/>
              <a:t>Edit Master text styles</a:t>
            </a:r>
          </a:p>
        </p:txBody>
      </p:sp>
      <p:sp>
        <p:nvSpPr>
          <p:cNvPr id="4" name="Content Placeholder 3"/>
          <p:cNvSpPr txBox="1">
            <a:spLocks noGrp="1"/>
          </p:cNvSpPr>
          <p:nvPr>
            <p:ph idx="2"/>
          </p:nvPr>
        </p:nvSpPr>
        <p:spPr>
          <a:xfrm>
            <a:off x="520695" y="3905246"/>
            <a:ext cx="3198808" cy="574516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txBox="1">
            <a:spLocks noGrp="1"/>
          </p:cNvSpPr>
          <p:nvPr>
            <p:ph type="body" idx="3"/>
          </p:nvPr>
        </p:nvSpPr>
        <p:spPr>
          <a:xfrm>
            <a:off x="3827458" y="2620963"/>
            <a:ext cx="3213101" cy="1284283"/>
          </a:xfrm>
        </p:spPr>
        <p:txBody>
          <a:bodyPr anchor="b"/>
          <a:lstStyle>
            <a:lvl1pPr>
              <a:defRPr sz="2400" b="1"/>
            </a:lvl1pPr>
          </a:lstStyle>
          <a:p>
            <a:pPr lvl="0"/>
            <a:r>
              <a:rPr lang="en-US"/>
              <a:t>Edit Master text styles</a:t>
            </a:r>
          </a:p>
        </p:txBody>
      </p:sp>
      <p:sp>
        <p:nvSpPr>
          <p:cNvPr id="6" name="Content Placeholder 5"/>
          <p:cNvSpPr txBox="1">
            <a:spLocks noGrp="1"/>
          </p:cNvSpPr>
          <p:nvPr>
            <p:ph idx="4"/>
          </p:nvPr>
        </p:nvSpPr>
        <p:spPr>
          <a:xfrm>
            <a:off x="3827458" y="3905246"/>
            <a:ext cx="3213101" cy="574516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txBox="1">
            <a:spLocks noGrp="1"/>
          </p:cNvSpPr>
          <p:nvPr>
            <p:ph type="dt" sz="half" idx="7"/>
          </p:nvPr>
        </p:nvSpPr>
        <p:spPr/>
        <p:txBody>
          <a:bodyPr/>
          <a:lstStyle>
            <a:lvl1pPr>
              <a:defRPr/>
            </a:lvl1pPr>
          </a:lstStyle>
          <a:p>
            <a:pPr lvl="0"/>
            <a:endParaRPr lang="en-US"/>
          </a:p>
        </p:txBody>
      </p:sp>
      <p:sp>
        <p:nvSpPr>
          <p:cNvPr id="8" name="Footer Placeholder 7"/>
          <p:cNvSpPr txBox="1">
            <a:spLocks noGrp="1"/>
          </p:cNvSpPr>
          <p:nvPr>
            <p:ph type="ftr" sz="quarter" idx="9"/>
          </p:nvPr>
        </p:nvSpPr>
        <p:spPr/>
        <p:txBody>
          <a:bodyPr/>
          <a:lstStyle>
            <a:lvl1pPr>
              <a:defRPr/>
            </a:lvl1pPr>
          </a:lstStyle>
          <a:p>
            <a:pPr lvl="0"/>
            <a:endParaRPr lang="en-US"/>
          </a:p>
        </p:txBody>
      </p:sp>
      <p:sp>
        <p:nvSpPr>
          <p:cNvPr id="9" name="Slide Number Placeholder 8"/>
          <p:cNvSpPr txBox="1">
            <a:spLocks noGrp="1"/>
          </p:cNvSpPr>
          <p:nvPr>
            <p:ph type="sldNum" sz="quarter" idx="8"/>
          </p:nvPr>
        </p:nvSpPr>
        <p:spPr/>
        <p:txBody>
          <a:bodyPr/>
          <a:lstStyle>
            <a:lvl1pPr>
              <a:defRPr/>
            </a:lvl1pPr>
          </a:lstStyle>
          <a:p>
            <a:pPr lvl="0"/>
            <a:fld id="{3009DBD6-3AD7-497F-9C05-FBE8AB9B0CED}" type="slidenum">
              <a:t>‹#›</a:t>
            </a:fld>
            <a:endParaRPr lang="en-US"/>
          </a:p>
        </p:txBody>
      </p:sp>
    </p:spTree>
    <p:extLst>
      <p:ext uri="{BB962C8B-B14F-4D97-AF65-F5344CB8AC3E}">
        <p14:creationId xmlns:p14="http://schemas.microsoft.com/office/powerpoint/2010/main" val="14310486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Date Placeholder 2"/>
          <p:cNvSpPr txBox="1">
            <a:spLocks noGrp="1"/>
          </p:cNvSpPr>
          <p:nvPr>
            <p:ph type="dt" sz="half" idx="7"/>
          </p:nvPr>
        </p:nvSpPr>
        <p:spPr/>
        <p:txBody>
          <a:bodyPr/>
          <a:lstStyle>
            <a:lvl1pPr>
              <a:defRPr/>
            </a:lvl1pPr>
          </a:lstStyle>
          <a:p>
            <a:pPr lvl="0"/>
            <a:endParaRPr lang="en-US"/>
          </a:p>
        </p:txBody>
      </p:sp>
      <p:sp>
        <p:nvSpPr>
          <p:cNvPr id="4" name="Footer Placeholder 3"/>
          <p:cNvSpPr txBox="1">
            <a:spLocks noGrp="1"/>
          </p:cNvSpPr>
          <p:nvPr>
            <p:ph type="ftr" sz="quarter" idx="9"/>
          </p:nvPr>
        </p:nvSpPr>
        <p:spPr/>
        <p:txBody>
          <a:bodyPr/>
          <a:lstStyle>
            <a:lvl1pPr>
              <a:defRPr/>
            </a:lvl1pPr>
          </a:lstStyle>
          <a:p>
            <a:pPr lvl="0"/>
            <a:endParaRPr lang="en-US"/>
          </a:p>
        </p:txBody>
      </p:sp>
      <p:sp>
        <p:nvSpPr>
          <p:cNvPr id="5" name="Slide Number Placeholder 4"/>
          <p:cNvSpPr txBox="1">
            <a:spLocks noGrp="1"/>
          </p:cNvSpPr>
          <p:nvPr>
            <p:ph type="sldNum" sz="quarter" idx="8"/>
          </p:nvPr>
        </p:nvSpPr>
        <p:spPr/>
        <p:txBody>
          <a:bodyPr/>
          <a:lstStyle>
            <a:lvl1pPr>
              <a:defRPr/>
            </a:lvl1pPr>
          </a:lstStyle>
          <a:p>
            <a:pPr lvl="0"/>
            <a:fld id="{E531E5BC-593E-41C2-A9D9-ADA96ED90242}" type="slidenum">
              <a:t>‹#›</a:t>
            </a:fld>
            <a:endParaRPr lang="en-US"/>
          </a:p>
        </p:txBody>
      </p:sp>
    </p:spTree>
    <p:extLst>
      <p:ext uri="{BB962C8B-B14F-4D97-AF65-F5344CB8AC3E}">
        <p14:creationId xmlns:p14="http://schemas.microsoft.com/office/powerpoint/2010/main" val="22138959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a:xfrm>
            <a:off x="-1008061" y="9009061"/>
            <a:ext cx="3397252" cy="5938835"/>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txBox="1">
            <a:spLocks noGrp="1"/>
          </p:cNvSpPr>
          <p:nvPr>
            <p:ph idx="2"/>
          </p:nvPr>
        </p:nvSpPr>
        <p:spPr>
          <a:xfrm>
            <a:off x="2541583" y="9009061"/>
            <a:ext cx="3397252" cy="5938835"/>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9D789586-79A4-4C30-9BC8-B943E847F3E2}" type="slidenum">
              <a:t>‹#›</a:t>
            </a:fld>
            <a:endParaRPr lang="en-US"/>
          </a:p>
        </p:txBody>
      </p:sp>
    </p:spTree>
    <p:extLst>
      <p:ext uri="{BB962C8B-B14F-4D97-AF65-F5344CB8AC3E}">
        <p14:creationId xmlns:p14="http://schemas.microsoft.com/office/powerpoint/2010/main" val="3833835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txBox="1">
            <a:spLocks noGrp="1"/>
          </p:cNvSpPr>
          <p:nvPr>
            <p:ph type="dt" sz="half" idx="7"/>
          </p:nvPr>
        </p:nvSpPr>
        <p:spPr/>
        <p:txBody>
          <a:bodyPr/>
          <a:lstStyle>
            <a:lvl1pPr>
              <a:defRPr/>
            </a:lvl1pPr>
          </a:lstStyle>
          <a:p>
            <a:pPr lvl="0"/>
            <a:endParaRPr lang="en-US"/>
          </a:p>
        </p:txBody>
      </p:sp>
      <p:sp>
        <p:nvSpPr>
          <p:cNvPr id="3" name="Footer Placeholder 2"/>
          <p:cNvSpPr txBox="1">
            <a:spLocks noGrp="1"/>
          </p:cNvSpPr>
          <p:nvPr>
            <p:ph type="ftr" sz="quarter" idx="9"/>
          </p:nvPr>
        </p:nvSpPr>
        <p:spPr/>
        <p:txBody>
          <a:bodyPr/>
          <a:lstStyle>
            <a:lvl1pPr>
              <a:defRPr/>
            </a:lvl1pPr>
          </a:lstStyle>
          <a:p>
            <a:pPr lvl="0"/>
            <a:endParaRPr lang="en-US"/>
          </a:p>
        </p:txBody>
      </p:sp>
      <p:sp>
        <p:nvSpPr>
          <p:cNvPr id="4" name="Slide Number Placeholder 3"/>
          <p:cNvSpPr txBox="1">
            <a:spLocks noGrp="1"/>
          </p:cNvSpPr>
          <p:nvPr>
            <p:ph type="sldNum" sz="quarter" idx="8"/>
          </p:nvPr>
        </p:nvSpPr>
        <p:spPr/>
        <p:txBody>
          <a:bodyPr/>
          <a:lstStyle>
            <a:lvl1pPr>
              <a:defRPr/>
            </a:lvl1pPr>
          </a:lstStyle>
          <a:p>
            <a:pPr lvl="0"/>
            <a:fld id="{F4AD981F-A2A0-4C33-BBB4-48450558A238}" type="slidenum">
              <a:t>‹#›</a:t>
            </a:fld>
            <a:endParaRPr lang="en-US"/>
          </a:p>
        </p:txBody>
      </p:sp>
    </p:spTree>
    <p:extLst>
      <p:ext uri="{BB962C8B-B14F-4D97-AF65-F5344CB8AC3E}">
        <p14:creationId xmlns:p14="http://schemas.microsoft.com/office/powerpoint/2010/main" val="12651156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712783"/>
            <a:ext cx="2438403" cy="2495553"/>
          </a:xfrm>
        </p:spPr>
        <p:txBody>
          <a:bodyPr anchor="b"/>
          <a:lstStyle>
            <a:lvl1pPr>
              <a:defRPr sz="3200"/>
            </a:lvl1pPr>
          </a:lstStyle>
          <a:p>
            <a:pPr lvl="0"/>
            <a:r>
              <a:rPr lang="en-US"/>
              <a:t>Click to edit Master title style</a:t>
            </a:r>
          </a:p>
        </p:txBody>
      </p:sp>
      <p:sp>
        <p:nvSpPr>
          <p:cNvPr id="3" name="Content Placeholder 2"/>
          <p:cNvSpPr txBox="1">
            <a:spLocks noGrp="1"/>
          </p:cNvSpPr>
          <p:nvPr>
            <p:ph idx="1"/>
          </p:nvPr>
        </p:nvSpPr>
        <p:spPr>
          <a:xfrm>
            <a:off x="3213101" y="1539877"/>
            <a:ext cx="3827458" cy="7597777"/>
          </a:xfrm>
        </p:spPr>
        <p:txBody>
          <a:bodyPr/>
          <a:lstStyle>
            <a:lvl1pPr>
              <a:defRPr sz="3200"/>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txBox="1">
            <a:spLocks noGrp="1"/>
          </p:cNvSpPr>
          <p:nvPr>
            <p:ph type="body" idx="2"/>
          </p:nvPr>
        </p:nvSpPr>
        <p:spPr>
          <a:xfrm>
            <a:off x="520695" y="3208336"/>
            <a:ext cx="2438403" cy="5942008"/>
          </a:xfrm>
        </p:spPr>
        <p:txBody>
          <a:bodyPr/>
          <a:lstStyle>
            <a:lvl1pPr>
              <a:defRPr sz="1600"/>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80ACECF9-39EB-4F96-9E1F-79BE76D9DF0C}" type="slidenum">
              <a:t>‹#›</a:t>
            </a:fld>
            <a:endParaRPr lang="en-US"/>
          </a:p>
        </p:txBody>
      </p:sp>
    </p:spTree>
    <p:extLst>
      <p:ext uri="{BB962C8B-B14F-4D97-AF65-F5344CB8AC3E}">
        <p14:creationId xmlns:p14="http://schemas.microsoft.com/office/powerpoint/2010/main" val="38606632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712783"/>
            <a:ext cx="2438403" cy="2495553"/>
          </a:xfrm>
        </p:spPr>
        <p:txBody>
          <a:bodyPr anchor="b"/>
          <a:lstStyle>
            <a:lvl1pPr>
              <a:defRPr sz="3200"/>
            </a:lvl1pPr>
          </a:lstStyle>
          <a:p>
            <a:pPr lvl="0"/>
            <a:r>
              <a:rPr lang="en-US"/>
              <a:t>Click to edit Master title style</a:t>
            </a:r>
          </a:p>
        </p:txBody>
      </p:sp>
      <p:sp>
        <p:nvSpPr>
          <p:cNvPr id="3" name="Picture Placeholder 2"/>
          <p:cNvSpPr txBox="1">
            <a:spLocks noGrp="1"/>
          </p:cNvSpPr>
          <p:nvPr>
            <p:ph type="pic" idx="1"/>
          </p:nvPr>
        </p:nvSpPr>
        <p:spPr>
          <a:xfrm>
            <a:off x="3213101" y="1539877"/>
            <a:ext cx="3827458" cy="7597777"/>
          </a:xfrm>
        </p:spPr>
        <p:txBody>
          <a:bodyPr/>
          <a:lstStyle>
            <a:lvl1pPr>
              <a:defRPr sz="3200"/>
            </a:lvl1pPr>
          </a:lstStyle>
          <a:p>
            <a:pPr lvl="0"/>
            <a:endParaRPr lang="en-US"/>
          </a:p>
        </p:txBody>
      </p:sp>
      <p:sp>
        <p:nvSpPr>
          <p:cNvPr id="4" name="Text Placeholder 3"/>
          <p:cNvSpPr txBox="1">
            <a:spLocks noGrp="1"/>
          </p:cNvSpPr>
          <p:nvPr>
            <p:ph type="body" idx="2"/>
          </p:nvPr>
        </p:nvSpPr>
        <p:spPr>
          <a:xfrm>
            <a:off x="520695" y="3208336"/>
            <a:ext cx="2438403" cy="5942008"/>
          </a:xfrm>
        </p:spPr>
        <p:txBody>
          <a:bodyPr/>
          <a:lstStyle>
            <a:lvl1pPr>
              <a:defRPr sz="1600"/>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DAC9225E-F57B-45D0-8FD0-D41FD5896D63}" type="slidenum">
              <a:t>‹#›</a:t>
            </a:fld>
            <a:endParaRPr lang="en-US"/>
          </a:p>
        </p:txBody>
      </p:sp>
    </p:spTree>
    <p:extLst>
      <p:ext uri="{BB962C8B-B14F-4D97-AF65-F5344CB8AC3E}">
        <p14:creationId xmlns:p14="http://schemas.microsoft.com/office/powerpoint/2010/main" val="39270596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92EE0672-E154-4FCA-8F6F-E352DC895EAF}" type="slidenum">
              <a:t>‹#›</a:t>
            </a:fld>
            <a:endParaRPr lang="en-US"/>
          </a:p>
        </p:txBody>
      </p:sp>
    </p:spTree>
    <p:extLst>
      <p:ext uri="{BB962C8B-B14F-4D97-AF65-F5344CB8AC3E}">
        <p14:creationId xmlns:p14="http://schemas.microsoft.com/office/powerpoint/2010/main" val="30961224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5218115" y="3762371"/>
            <a:ext cx="1887541" cy="7434264"/>
          </a:xfrm>
        </p:spPr>
        <p:txBody>
          <a:bodyPr vert="eaVert"/>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a:xfrm>
            <a:off x="-447671" y="3762371"/>
            <a:ext cx="5513383" cy="7434264"/>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C0939D5A-4DA9-4180-BC51-8DB3FD033AED}" type="slidenum">
              <a:t>‹#›</a:t>
            </a:fld>
            <a:endParaRPr lang="en-US"/>
          </a:p>
        </p:txBody>
      </p:sp>
    </p:spTree>
    <p:extLst>
      <p:ext uri="{BB962C8B-B14F-4D97-AF65-F5344CB8AC3E}">
        <p14:creationId xmlns:p14="http://schemas.microsoft.com/office/powerpoint/2010/main" val="13683875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569908"/>
            <a:ext cx="6519864" cy="2065336"/>
          </a:xfrm>
        </p:spPr>
        <p:txBody>
          <a:bodyPr/>
          <a:lstStyle>
            <a:lvl1pPr>
              <a:defRPr/>
            </a:lvl1pPr>
          </a:lstStyle>
          <a:p>
            <a:pPr lvl="0"/>
            <a:r>
              <a:rPr lang="en-US"/>
              <a:t>Click to edit Master title style</a:t>
            </a:r>
          </a:p>
        </p:txBody>
      </p:sp>
      <p:sp>
        <p:nvSpPr>
          <p:cNvPr id="3" name="Text Placeholder 2"/>
          <p:cNvSpPr txBox="1">
            <a:spLocks noGrp="1"/>
          </p:cNvSpPr>
          <p:nvPr>
            <p:ph type="body" idx="1"/>
          </p:nvPr>
        </p:nvSpPr>
        <p:spPr>
          <a:xfrm>
            <a:off x="520695" y="2620963"/>
            <a:ext cx="3198808" cy="1284283"/>
          </a:xfrm>
        </p:spPr>
        <p:txBody>
          <a:bodyPr anchor="b" anchorCtr="1"/>
          <a:lstStyle>
            <a:lvl1pPr>
              <a:defRPr sz="2400" b="1"/>
            </a:lvl1pPr>
          </a:lstStyle>
          <a:p>
            <a:pPr lvl="0"/>
            <a:r>
              <a:rPr lang="en-US"/>
              <a:t>Edit Master text styles</a:t>
            </a:r>
          </a:p>
        </p:txBody>
      </p:sp>
      <p:sp>
        <p:nvSpPr>
          <p:cNvPr id="4" name="Content Placeholder 3"/>
          <p:cNvSpPr txBox="1">
            <a:spLocks noGrp="1"/>
          </p:cNvSpPr>
          <p:nvPr>
            <p:ph idx="2"/>
          </p:nvPr>
        </p:nvSpPr>
        <p:spPr>
          <a:xfrm>
            <a:off x="520695" y="3905246"/>
            <a:ext cx="3198808" cy="574516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txBox="1">
            <a:spLocks noGrp="1"/>
          </p:cNvSpPr>
          <p:nvPr>
            <p:ph type="body" idx="3"/>
          </p:nvPr>
        </p:nvSpPr>
        <p:spPr>
          <a:xfrm>
            <a:off x="3827458" y="2620963"/>
            <a:ext cx="3213101" cy="1284283"/>
          </a:xfrm>
        </p:spPr>
        <p:txBody>
          <a:bodyPr anchor="b" anchorCtr="1"/>
          <a:lstStyle>
            <a:lvl1pPr>
              <a:defRPr sz="2400" b="1"/>
            </a:lvl1pPr>
          </a:lstStyle>
          <a:p>
            <a:pPr lvl="0"/>
            <a:r>
              <a:rPr lang="en-US"/>
              <a:t>Edit Master text styles</a:t>
            </a:r>
          </a:p>
        </p:txBody>
      </p:sp>
      <p:sp>
        <p:nvSpPr>
          <p:cNvPr id="6" name="Content Placeholder 5"/>
          <p:cNvSpPr txBox="1">
            <a:spLocks noGrp="1"/>
          </p:cNvSpPr>
          <p:nvPr>
            <p:ph idx="4"/>
          </p:nvPr>
        </p:nvSpPr>
        <p:spPr>
          <a:xfrm>
            <a:off x="3827458" y="3905246"/>
            <a:ext cx="3213101" cy="574516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txBox="1">
            <a:spLocks noGrp="1"/>
          </p:cNvSpPr>
          <p:nvPr>
            <p:ph type="dt" sz="half" idx="7"/>
          </p:nvPr>
        </p:nvSpPr>
        <p:spPr/>
        <p:txBody>
          <a:bodyPr/>
          <a:lstStyle>
            <a:lvl1pPr>
              <a:defRPr/>
            </a:lvl1pPr>
          </a:lstStyle>
          <a:p>
            <a:pPr lvl="0"/>
            <a:endParaRPr lang="en-US"/>
          </a:p>
        </p:txBody>
      </p:sp>
      <p:sp>
        <p:nvSpPr>
          <p:cNvPr id="8" name="Footer Placeholder 7"/>
          <p:cNvSpPr txBox="1">
            <a:spLocks noGrp="1"/>
          </p:cNvSpPr>
          <p:nvPr>
            <p:ph type="ftr" sz="quarter" idx="9"/>
          </p:nvPr>
        </p:nvSpPr>
        <p:spPr/>
        <p:txBody>
          <a:bodyPr/>
          <a:lstStyle>
            <a:lvl1pPr>
              <a:defRPr/>
            </a:lvl1pPr>
          </a:lstStyle>
          <a:p>
            <a:pPr lvl="0"/>
            <a:endParaRPr lang="en-US"/>
          </a:p>
        </p:txBody>
      </p:sp>
      <p:sp>
        <p:nvSpPr>
          <p:cNvPr id="9" name="Slide Number Placeholder 8"/>
          <p:cNvSpPr txBox="1">
            <a:spLocks noGrp="1"/>
          </p:cNvSpPr>
          <p:nvPr>
            <p:ph type="sldNum" sz="quarter" idx="8"/>
          </p:nvPr>
        </p:nvSpPr>
        <p:spPr/>
        <p:txBody>
          <a:bodyPr/>
          <a:lstStyle>
            <a:lvl1pPr>
              <a:defRPr/>
            </a:lvl1pPr>
          </a:lstStyle>
          <a:p>
            <a:pPr lvl="0"/>
            <a:fld id="{F35AEA28-CF31-4AB2-8091-2CBD35096FE3}" type="slidenum">
              <a:t>‹#›</a:t>
            </a:fld>
            <a:endParaRPr lang="en-US"/>
          </a:p>
        </p:txBody>
      </p:sp>
    </p:spTree>
    <p:extLst>
      <p:ext uri="{BB962C8B-B14F-4D97-AF65-F5344CB8AC3E}">
        <p14:creationId xmlns:p14="http://schemas.microsoft.com/office/powerpoint/2010/main" val="4054916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Date Placeholder 2"/>
          <p:cNvSpPr txBox="1">
            <a:spLocks noGrp="1"/>
          </p:cNvSpPr>
          <p:nvPr>
            <p:ph type="dt" sz="half" idx="7"/>
          </p:nvPr>
        </p:nvSpPr>
        <p:spPr/>
        <p:txBody>
          <a:bodyPr/>
          <a:lstStyle>
            <a:lvl1pPr>
              <a:defRPr/>
            </a:lvl1pPr>
          </a:lstStyle>
          <a:p>
            <a:pPr lvl="0"/>
            <a:endParaRPr lang="en-US"/>
          </a:p>
        </p:txBody>
      </p:sp>
      <p:sp>
        <p:nvSpPr>
          <p:cNvPr id="4" name="Footer Placeholder 3"/>
          <p:cNvSpPr txBox="1">
            <a:spLocks noGrp="1"/>
          </p:cNvSpPr>
          <p:nvPr>
            <p:ph type="ftr" sz="quarter" idx="9"/>
          </p:nvPr>
        </p:nvSpPr>
        <p:spPr/>
        <p:txBody>
          <a:bodyPr/>
          <a:lstStyle>
            <a:lvl1pPr>
              <a:defRPr/>
            </a:lvl1pPr>
          </a:lstStyle>
          <a:p>
            <a:pPr lvl="0"/>
            <a:endParaRPr lang="en-US"/>
          </a:p>
        </p:txBody>
      </p:sp>
      <p:sp>
        <p:nvSpPr>
          <p:cNvPr id="5" name="Slide Number Placeholder 4"/>
          <p:cNvSpPr txBox="1">
            <a:spLocks noGrp="1"/>
          </p:cNvSpPr>
          <p:nvPr>
            <p:ph type="sldNum" sz="quarter" idx="8"/>
          </p:nvPr>
        </p:nvSpPr>
        <p:spPr/>
        <p:txBody>
          <a:bodyPr/>
          <a:lstStyle>
            <a:lvl1pPr>
              <a:defRPr/>
            </a:lvl1pPr>
          </a:lstStyle>
          <a:p>
            <a:pPr lvl="0"/>
            <a:fld id="{D046E0D3-3617-4BC7-B068-860CF398EC99}" type="slidenum">
              <a:t>‹#›</a:t>
            </a:fld>
            <a:endParaRPr lang="en-US"/>
          </a:p>
        </p:txBody>
      </p:sp>
    </p:spTree>
    <p:extLst>
      <p:ext uri="{BB962C8B-B14F-4D97-AF65-F5344CB8AC3E}">
        <p14:creationId xmlns:p14="http://schemas.microsoft.com/office/powerpoint/2010/main" val="26446670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txBox="1">
            <a:spLocks noGrp="1"/>
          </p:cNvSpPr>
          <p:nvPr>
            <p:ph type="dt" sz="half" idx="7"/>
          </p:nvPr>
        </p:nvSpPr>
        <p:spPr/>
        <p:txBody>
          <a:bodyPr/>
          <a:lstStyle>
            <a:lvl1pPr>
              <a:defRPr/>
            </a:lvl1pPr>
          </a:lstStyle>
          <a:p>
            <a:pPr lvl="0"/>
            <a:endParaRPr lang="en-US"/>
          </a:p>
        </p:txBody>
      </p:sp>
      <p:sp>
        <p:nvSpPr>
          <p:cNvPr id="3" name="Footer Placeholder 2"/>
          <p:cNvSpPr txBox="1">
            <a:spLocks noGrp="1"/>
          </p:cNvSpPr>
          <p:nvPr>
            <p:ph type="ftr" sz="quarter" idx="9"/>
          </p:nvPr>
        </p:nvSpPr>
        <p:spPr/>
        <p:txBody>
          <a:bodyPr/>
          <a:lstStyle>
            <a:lvl1pPr>
              <a:defRPr/>
            </a:lvl1pPr>
          </a:lstStyle>
          <a:p>
            <a:pPr lvl="0"/>
            <a:endParaRPr lang="en-US"/>
          </a:p>
        </p:txBody>
      </p:sp>
      <p:sp>
        <p:nvSpPr>
          <p:cNvPr id="4" name="Slide Number Placeholder 3"/>
          <p:cNvSpPr txBox="1">
            <a:spLocks noGrp="1"/>
          </p:cNvSpPr>
          <p:nvPr>
            <p:ph type="sldNum" sz="quarter" idx="8"/>
          </p:nvPr>
        </p:nvSpPr>
        <p:spPr/>
        <p:txBody>
          <a:bodyPr/>
          <a:lstStyle>
            <a:lvl1pPr>
              <a:defRPr/>
            </a:lvl1pPr>
          </a:lstStyle>
          <a:p>
            <a:pPr lvl="0"/>
            <a:fld id="{5B06F223-E1BE-495E-92AA-866858CBED9A}" type="slidenum">
              <a:t>‹#›</a:t>
            </a:fld>
            <a:endParaRPr lang="en-US"/>
          </a:p>
        </p:txBody>
      </p:sp>
    </p:spTree>
    <p:extLst>
      <p:ext uri="{BB962C8B-B14F-4D97-AF65-F5344CB8AC3E}">
        <p14:creationId xmlns:p14="http://schemas.microsoft.com/office/powerpoint/2010/main" val="1075150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712783"/>
            <a:ext cx="2438403" cy="2495553"/>
          </a:xfrm>
        </p:spPr>
        <p:txBody>
          <a:bodyPr anchor="b"/>
          <a:lstStyle>
            <a:lvl1pPr>
              <a:defRPr sz="3200"/>
            </a:lvl1pPr>
          </a:lstStyle>
          <a:p>
            <a:pPr lvl="0"/>
            <a:r>
              <a:rPr lang="en-US"/>
              <a:t>Click to edit Master title style</a:t>
            </a:r>
          </a:p>
        </p:txBody>
      </p:sp>
      <p:sp>
        <p:nvSpPr>
          <p:cNvPr id="3" name="Content Placeholder 2"/>
          <p:cNvSpPr txBox="1">
            <a:spLocks noGrp="1"/>
          </p:cNvSpPr>
          <p:nvPr>
            <p:ph idx="1"/>
          </p:nvPr>
        </p:nvSpPr>
        <p:spPr>
          <a:xfrm>
            <a:off x="3213101" y="1539877"/>
            <a:ext cx="3827458" cy="7597777"/>
          </a:xfrm>
        </p:spPr>
        <p:txBody>
          <a:bodyPr/>
          <a:lstStyle>
            <a:lvl1pPr>
              <a:defRPr sz="3200"/>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txBox="1">
            <a:spLocks noGrp="1"/>
          </p:cNvSpPr>
          <p:nvPr>
            <p:ph type="body" idx="2"/>
          </p:nvPr>
        </p:nvSpPr>
        <p:spPr>
          <a:xfrm>
            <a:off x="520695" y="3208336"/>
            <a:ext cx="2438403" cy="5942008"/>
          </a:xfrm>
        </p:spPr>
        <p:txBody>
          <a:bodyPr anchorCtr="1"/>
          <a:lstStyle>
            <a:lvl1pPr>
              <a:defRPr sz="1600"/>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BFCDCB17-C381-4829-A981-418C8BB0C752}" type="slidenum">
              <a:t>‹#›</a:t>
            </a:fld>
            <a:endParaRPr lang="en-US"/>
          </a:p>
        </p:txBody>
      </p:sp>
    </p:spTree>
    <p:extLst>
      <p:ext uri="{BB962C8B-B14F-4D97-AF65-F5344CB8AC3E}">
        <p14:creationId xmlns:p14="http://schemas.microsoft.com/office/powerpoint/2010/main" val="29291515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520695" y="712783"/>
            <a:ext cx="2438403" cy="2495553"/>
          </a:xfrm>
        </p:spPr>
        <p:txBody>
          <a:bodyPr anchor="b"/>
          <a:lstStyle>
            <a:lvl1pPr>
              <a:defRPr sz="3200"/>
            </a:lvl1pPr>
          </a:lstStyle>
          <a:p>
            <a:pPr lvl="0"/>
            <a:r>
              <a:rPr lang="en-US"/>
              <a:t>Click to edit Master title style</a:t>
            </a:r>
          </a:p>
        </p:txBody>
      </p:sp>
      <p:sp>
        <p:nvSpPr>
          <p:cNvPr id="3" name="Picture Placeholder 2"/>
          <p:cNvSpPr txBox="1">
            <a:spLocks noGrp="1"/>
          </p:cNvSpPr>
          <p:nvPr>
            <p:ph type="pic" idx="1"/>
          </p:nvPr>
        </p:nvSpPr>
        <p:spPr>
          <a:xfrm>
            <a:off x="3213101" y="1539877"/>
            <a:ext cx="3827458" cy="7597777"/>
          </a:xfrm>
        </p:spPr>
        <p:txBody>
          <a:bodyPr anchorCtr="1"/>
          <a:lstStyle>
            <a:lvl1pPr>
              <a:defRPr sz="3200"/>
            </a:lvl1pPr>
          </a:lstStyle>
          <a:p>
            <a:pPr lvl="0"/>
            <a:endParaRPr lang="en-US"/>
          </a:p>
        </p:txBody>
      </p:sp>
      <p:sp>
        <p:nvSpPr>
          <p:cNvPr id="4" name="Text Placeholder 3"/>
          <p:cNvSpPr txBox="1">
            <a:spLocks noGrp="1"/>
          </p:cNvSpPr>
          <p:nvPr>
            <p:ph type="body" idx="2"/>
          </p:nvPr>
        </p:nvSpPr>
        <p:spPr>
          <a:xfrm>
            <a:off x="520695" y="3208336"/>
            <a:ext cx="2438403" cy="5942008"/>
          </a:xfrm>
        </p:spPr>
        <p:txBody>
          <a:bodyPr anchorCtr="1"/>
          <a:lstStyle>
            <a:lvl1pPr>
              <a:defRPr sz="1600"/>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15FD368F-B383-4ABD-8514-DD161C24B415}" type="slidenum">
              <a:t>‹#›</a:t>
            </a:fld>
            <a:endParaRPr lang="en-US"/>
          </a:p>
        </p:txBody>
      </p:sp>
    </p:spTree>
    <p:extLst>
      <p:ext uri="{BB962C8B-B14F-4D97-AF65-F5344CB8AC3E}">
        <p14:creationId xmlns:p14="http://schemas.microsoft.com/office/powerpoint/2010/main" val="4784290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Freeform 1"/>
          <p:cNvSpPr/>
          <p:nvPr/>
        </p:nvSpPr>
        <p:spPr>
          <a:xfrm>
            <a:off x="356" y="722"/>
            <a:ext cx="7559637" cy="8017559"/>
          </a:xfrm>
          <a:custGeom>
            <a:avLst/>
            <a:gdLst>
              <a:gd name="f0" fmla="val w"/>
              <a:gd name="f1" fmla="val h"/>
              <a:gd name="f2" fmla="val 0"/>
              <a:gd name="f3" fmla="val 21000"/>
              <a:gd name="f4" fmla="val 22272"/>
              <a:gd name="f5" fmla="val 14729"/>
              <a:gd name="f6" fmla="*/ f0 1 21000"/>
              <a:gd name="f7" fmla="*/ f1 1 22272"/>
              <a:gd name="f8" fmla="+- f4 0 f2"/>
              <a:gd name="f9" fmla="+- f3 0 f2"/>
              <a:gd name="f10" fmla="*/ f9 1 21000"/>
              <a:gd name="f11" fmla="*/ f8 1 22272"/>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1000" h="22272">
                <a:moveTo>
                  <a:pt x="f2" y="f4"/>
                </a:moveTo>
                <a:lnTo>
                  <a:pt x="f2" y="f2"/>
                </a:lnTo>
                <a:lnTo>
                  <a:pt x="f3" y="f2"/>
                </a:lnTo>
                <a:lnTo>
                  <a:pt x="f3" y="f5"/>
                </a:lnTo>
                <a:close/>
              </a:path>
            </a:pathLst>
          </a:custGeom>
          <a:solidFill>
            <a:srgbClr val="DDDDDD"/>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3" name="Title Placeholder 2"/>
          <p:cNvSpPr txBox="1">
            <a:spLocks noGrp="1"/>
          </p:cNvSpPr>
          <p:nvPr>
            <p:ph type="title"/>
          </p:nvPr>
        </p:nvSpPr>
        <p:spPr>
          <a:xfrm rot="1188017">
            <a:off x="-150016" y="7276045"/>
            <a:ext cx="7102803" cy="1710001"/>
          </a:xfrm>
          <a:prstGeom prst="rect">
            <a:avLst/>
          </a:prstGeom>
          <a:noFill/>
          <a:ln>
            <a:noFill/>
          </a:ln>
        </p:spPr>
        <p:txBody>
          <a:bodyPr vert="horz" wrap="square" lIns="0" tIns="0" rIns="0" bIns="0" anchor="ctr" anchorCtr="1" compatLnSpc="1">
            <a:noAutofit/>
          </a:bodyPr>
          <a:lstStyle/>
          <a:p>
            <a:pPr lvl="0"/>
            <a:r>
              <a:rPr lang="en-US"/>
              <a:t>Click to edit the title text format</a:t>
            </a:r>
          </a:p>
        </p:txBody>
      </p:sp>
      <p:sp>
        <p:nvSpPr>
          <p:cNvPr id="4" name="Text Placeholder 3"/>
          <p:cNvSpPr txBox="1">
            <a:spLocks noGrp="1"/>
          </p:cNvSpPr>
          <p:nvPr>
            <p:ph type="body" idx="1"/>
          </p:nvPr>
        </p:nvSpPr>
        <p:spPr>
          <a:xfrm rot="1188017">
            <a:off x="-1007552" y="9008678"/>
            <a:ext cx="6945837" cy="5939640"/>
          </a:xfrm>
          <a:prstGeom prst="rect">
            <a:avLst/>
          </a:prstGeom>
          <a:noFill/>
          <a:ln>
            <a:noFill/>
          </a:ln>
        </p:spPr>
        <p:txBody>
          <a:bodyPr vert="horz" wrap="square" lIns="0" tIns="0" rIns="0" bIns="0" anchor="t" anchorCtr="0" compatLnSpc="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txBox="1">
            <a:spLocks noGrp="1"/>
          </p:cNvSpPr>
          <p:nvPr>
            <p:ph type="dt" sz="half" idx="2"/>
          </p:nvPr>
        </p:nvSpPr>
        <p:spPr>
          <a:xfrm>
            <a:off x="5264639" y="9264956"/>
            <a:ext cx="2159995" cy="738359"/>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Narrow" pitchFamily="34"/>
                <a:ea typeface="DejaVu Sans" pitchFamily="2"/>
                <a:cs typeface="Noto Sans" pitchFamily="2"/>
              </a:defRPr>
            </a:lvl1pPr>
          </a:lstStyle>
          <a:p>
            <a:pPr lvl="0"/>
            <a:endParaRPr lang="en-US"/>
          </a:p>
        </p:txBody>
      </p:sp>
      <p:sp>
        <p:nvSpPr>
          <p:cNvPr id="6" name="Footer Placeholder 5"/>
          <p:cNvSpPr txBox="1">
            <a:spLocks noGrp="1"/>
          </p:cNvSpPr>
          <p:nvPr>
            <p:ph type="ftr" sz="quarter" idx="3"/>
          </p:nvPr>
        </p:nvSpPr>
        <p:spPr>
          <a:xfrm>
            <a:off x="4184641" y="9672477"/>
            <a:ext cx="3240002" cy="738359"/>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Narrow" pitchFamily="34"/>
                <a:ea typeface="DejaVu Sans" pitchFamily="2"/>
                <a:cs typeface="Noto Sans" pitchFamily="2"/>
              </a:defRPr>
            </a:lvl1pPr>
          </a:lstStyle>
          <a:p>
            <a:pPr lvl="0"/>
            <a:endParaRPr lang="en-US"/>
          </a:p>
        </p:txBody>
      </p:sp>
      <p:sp>
        <p:nvSpPr>
          <p:cNvPr id="7" name="Slide Number Placeholder 6"/>
          <p:cNvSpPr txBox="1">
            <a:spLocks noGrp="1"/>
          </p:cNvSpPr>
          <p:nvPr>
            <p:ph type="sldNum" sz="quarter" idx="4"/>
          </p:nvPr>
        </p:nvSpPr>
        <p:spPr>
          <a:xfrm>
            <a:off x="5534277" y="8654402"/>
            <a:ext cx="1890357" cy="7376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2600" b="0" i="0" u="none" strike="noStrike" kern="1200" cap="none" spc="0" baseline="0">
                <a:solidFill>
                  <a:srgbClr val="000000"/>
                </a:solidFill>
                <a:uFillTx/>
                <a:latin typeface="Liberation Sans Narrow" pitchFamily="34"/>
                <a:ea typeface="DejaVu Sans" pitchFamily="2"/>
                <a:cs typeface="Noto Sans" pitchFamily="2"/>
              </a:defRPr>
            </a:lvl1pPr>
          </a:lstStyle>
          <a:p>
            <a:pPr lvl="0"/>
            <a:fld id="{DC7D85A5-28FD-4763-B2DD-A2F7B780580F}"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marL="0" marR="0" lvl="0" indent="0" algn="ctr" defTabSz="914400" rtl="0" fontAlgn="auto" hangingPunct="0">
        <a:lnSpc>
          <a:spcPct val="100000"/>
        </a:lnSpc>
        <a:spcBef>
          <a:spcPts val="0"/>
        </a:spcBef>
        <a:spcAft>
          <a:spcPts val="0"/>
        </a:spcAft>
        <a:buNone/>
        <a:tabLst/>
        <a:defRPr lang="en-US" sz="10560" b="1" i="0" u="none" strike="noStrike" kern="1200" cap="none" spc="0" baseline="0">
          <a:solidFill>
            <a:srgbClr val="000000"/>
          </a:solidFill>
          <a:uFillTx/>
          <a:latin typeface="Liberation Sans" pitchFamily="34"/>
          <a:ea typeface="DejaVu Sans" pitchFamily="2"/>
          <a:cs typeface="Noto Sans" pitchFamily="2"/>
        </a:defRPr>
      </a:lvl1pPr>
    </p:titleStyle>
    <p:bodyStyle>
      <a:lvl1pPr marL="0" marR="0" lvl="0" indent="0" algn="ctr" defTabSz="914400" rtl="0" fontAlgn="auto" hangingPunct="0">
        <a:lnSpc>
          <a:spcPct val="100000"/>
        </a:lnSpc>
        <a:spcBef>
          <a:spcPts val="0"/>
        </a:spcBef>
        <a:spcAft>
          <a:spcPts val="2225"/>
        </a:spcAft>
        <a:buNone/>
        <a:tabLst/>
        <a:defRPr lang="en-US" sz="5090" b="0" i="0" u="none" strike="noStrike" kern="1200" cap="none" spc="0" baseline="0">
          <a:solidFill>
            <a:srgbClr val="000000"/>
          </a:solidFill>
          <a:uFillTx/>
          <a:latin typeface="Liberation Sans"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Freeform 1"/>
          <p:cNvSpPr/>
          <p:nvPr/>
        </p:nvSpPr>
        <p:spPr>
          <a:xfrm>
            <a:off x="822603" y="8275676"/>
            <a:ext cx="6736677" cy="2414875"/>
          </a:xfrm>
          <a:custGeom>
            <a:avLst/>
            <a:gdLst>
              <a:gd name="f0" fmla="val w"/>
              <a:gd name="f1" fmla="val h"/>
              <a:gd name="f2" fmla="val 0"/>
              <a:gd name="f3" fmla="val 18714"/>
              <a:gd name="f4" fmla="val 6709"/>
              <a:gd name="f5" fmla="val 18713"/>
              <a:gd name="f6" fmla="val 6707"/>
              <a:gd name="f7" fmla="*/ f0 1 18714"/>
              <a:gd name="f8" fmla="*/ f1 1 6709"/>
              <a:gd name="f9" fmla="+- f4 0 f2"/>
              <a:gd name="f10" fmla="+- f3 0 f2"/>
              <a:gd name="f11" fmla="*/ f10 1 18714"/>
              <a:gd name="f12" fmla="*/ f9 1 6709"/>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18714" h="6709">
                <a:moveTo>
                  <a:pt x="f2" y="f4"/>
                </a:moveTo>
                <a:lnTo>
                  <a:pt x="f5" y="f6"/>
                </a:lnTo>
                <a:lnTo>
                  <a:pt x="f3" y="f2"/>
                </a:lnTo>
                <a:close/>
              </a:path>
            </a:pathLst>
          </a:custGeom>
          <a:solidFill>
            <a:srgbClr val="DDDDDD"/>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3" name="Freeform 2"/>
          <p:cNvSpPr/>
          <p:nvPr/>
        </p:nvSpPr>
        <p:spPr>
          <a:xfrm>
            <a:off x="356" y="722"/>
            <a:ext cx="7559637" cy="2845439"/>
          </a:xfrm>
          <a:custGeom>
            <a:avLst/>
            <a:gdLst>
              <a:gd name="f0" fmla="val 360"/>
              <a:gd name="f1" fmla="val w"/>
              <a:gd name="f2" fmla="val h"/>
              <a:gd name="f3" fmla="val 0"/>
              <a:gd name="f4" fmla="val 21000"/>
              <a:gd name="f5" fmla="val 7905"/>
              <a:gd name="f6" fmla="*/ f1 1 21000"/>
              <a:gd name="f7" fmla="*/ f2 1 7905"/>
              <a:gd name="f8" fmla="+- f5 0 f3"/>
              <a:gd name="f9" fmla="+- f4 0 f3"/>
              <a:gd name="f10" fmla="*/ f9 1 21000"/>
              <a:gd name="f11" fmla="*/ f8 1 7905"/>
              <a:gd name="f12" fmla="*/ f3 1 f10"/>
              <a:gd name="f13" fmla="*/ f4 1 f10"/>
              <a:gd name="f14" fmla="*/ f3 1 f11"/>
              <a:gd name="f15" fmla="*/ f5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1000" h="7905">
                <a:moveTo>
                  <a:pt x="f3" y="f5"/>
                </a:moveTo>
                <a:lnTo>
                  <a:pt x="f3" y="f3"/>
                </a:lnTo>
                <a:lnTo>
                  <a:pt x="f4" y="f3"/>
                </a:lnTo>
                <a:lnTo>
                  <a:pt x="f4" y="f0"/>
                </a:lnTo>
                <a:close/>
              </a:path>
            </a:pathLst>
          </a:custGeom>
          <a:solidFill>
            <a:srgbClr val="DDDDDD"/>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4" name="Title Placeholder 3"/>
          <p:cNvSpPr txBox="1">
            <a:spLocks noGrp="1"/>
          </p:cNvSpPr>
          <p:nvPr>
            <p:ph type="title"/>
          </p:nvPr>
        </p:nvSpPr>
        <p:spPr>
          <a:xfrm rot="1188017">
            <a:off x="-448834" y="2065467"/>
            <a:ext cx="7103159" cy="1710001"/>
          </a:xfrm>
          <a:prstGeom prst="rect">
            <a:avLst/>
          </a:prstGeom>
          <a:noFill/>
          <a:ln>
            <a:noFill/>
          </a:ln>
        </p:spPr>
        <p:txBody>
          <a:bodyPr vert="horz" wrap="square" lIns="0" tIns="0" rIns="0" bIns="0" anchor="ctr" anchorCtr="0" compatLnSpc="1">
            <a:noAutofit/>
          </a:bodyPr>
          <a:lstStyle/>
          <a:p>
            <a:pPr lvl="0"/>
            <a:endParaRPr lang="en-US"/>
          </a:p>
        </p:txBody>
      </p:sp>
      <p:sp>
        <p:nvSpPr>
          <p:cNvPr id="5" name="Text Placeholder 4"/>
          <p:cNvSpPr txBox="1">
            <a:spLocks noGrp="1"/>
          </p:cNvSpPr>
          <p:nvPr>
            <p:ph type="body" idx="1"/>
          </p:nvPr>
        </p:nvSpPr>
        <p:spPr>
          <a:xfrm>
            <a:off x="377281" y="2856960"/>
            <a:ext cx="6652442" cy="6201360"/>
          </a:xfrm>
          <a:prstGeom prst="rect">
            <a:avLst/>
          </a:prstGeom>
          <a:noFill/>
          <a:ln>
            <a:noFill/>
          </a:ln>
        </p:spPr>
        <p:txBody>
          <a:bodyPr vert="horz" wrap="square" lIns="0" tIns="0" rIns="0" bIns="0" anchor="t" anchorCtr="0" compatLnSpc="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txBox="1">
            <a:spLocks noGrp="1"/>
          </p:cNvSpPr>
          <p:nvPr>
            <p:ph type="dt" sz="half" idx="2"/>
          </p:nvPr>
        </p:nvSpPr>
        <p:spPr>
          <a:xfrm>
            <a:off x="5264639" y="9265322"/>
            <a:ext cx="2159995" cy="7376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pitchFamily="34"/>
                <a:ea typeface="DejaVu Sans" pitchFamily="2"/>
                <a:cs typeface="Noto Sans" pitchFamily="2"/>
              </a:defRPr>
            </a:lvl1pPr>
          </a:lstStyle>
          <a:p>
            <a:pPr lvl="0"/>
            <a:endParaRPr lang="en-US"/>
          </a:p>
        </p:txBody>
      </p:sp>
      <p:sp>
        <p:nvSpPr>
          <p:cNvPr id="7" name="Footer Placeholder 6"/>
          <p:cNvSpPr txBox="1">
            <a:spLocks noGrp="1"/>
          </p:cNvSpPr>
          <p:nvPr>
            <p:ph type="ftr" sz="quarter" idx="3"/>
          </p:nvPr>
        </p:nvSpPr>
        <p:spPr>
          <a:xfrm>
            <a:off x="4184641" y="9672477"/>
            <a:ext cx="3240002" cy="7376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pitchFamily="34"/>
                <a:ea typeface="DejaVu Sans" pitchFamily="2"/>
                <a:cs typeface="Noto Sans" pitchFamily="2"/>
              </a:defRPr>
            </a:lvl1pPr>
          </a:lstStyle>
          <a:p>
            <a:pPr lvl="0"/>
            <a:endParaRPr lang="en-US"/>
          </a:p>
        </p:txBody>
      </p:sp>
      <p:sp>
        <p:nvSpPr>
          <p:cNvPr id="8" name="Slide Number Placeholder 7"/>
          <p:cNvSpPr txBox="1">
            <a:spLocks noGrp="1"/>
          </p:cNvSpPr>
          <p:nvPr>
            <p:ph type="sldNum" sz="quarter" idx="4"/>
          </p:nvPr>
        </p:nvSpPr>
        <p:spPr>
          <a:xfrm>
            <a:off x="5534277" y="8654402"/>
            <a:ext cx="1890357" cy="7376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2600" b="0" i="0" u="none" strike="noStrike" kern="1200" cap="none" spc="0" baseline="0">
                <a:solidFill>
                  <a:srgbClr val="000000"/>
                </a:solidFill>
                <a:uFillTx/>
                <a:latin typeface="Liberation Sans" pitchFamily="34"/>
                <a:ea typeface="DejaVu Sans" pitchFamily="2"/>
                <a:cs typeface="Noto Sans" pitchFamily="2"/>
              </a:defRPr>
            </a:lvl1pPr>
          </a:lstStyle>
          <a:p>
            <a:pPr lvl="0"/>
            <a:fld id="{84B181FB-7838-4FA4-810F-13B9F1D7C04D}" type="slidenum">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marL="0" marR="0" lvl="0" indent="0" algn="l" defTabSz="914400" rtl="0" fontAlgn="auto" hangingPunct="0">
        <a:lnSpc>
          <a:spcPct val="100000"/>
        </a:lnSpc>
        <a:spcBef>
          <a:spcPts val="0"/>
        </a:spcBef>
        <a:spcAft>
          <a:spcPts val="0"/>
        </a:spcAft>
        <a:buNone/>
        <a:tabLst/>
        <a:defRPr lang="en-US" sz="6790" b="1" i="0" u="none" strike="noStrike" kern="1200" cap="none" spc="0" baseline="0">
          <a:solidFill>
            <a:srgbClr val="000000"/>
          </a:solidFill>
          <a:uFillTx/>
          <a:latin typeface="Liberation Sans" pitchFamily="34"/>
        </a:defRPr>
      </a:lvl1pPr>
    </p:titleStyle>
    <p:bodyStyle>
      <a:lvl1pPr marL="0" marR="0" lvl="0" indent="0" algn="just" defTabSz="914400" rtl="0" fontAlgn="auto" hangingPunct="0">
        <a:lnSpc>
          <a:spcPct val="100000"/>
        </a:lnSpc>
        <a:spcBef>
          <a:spcPts val="0"/>
        </a:spcBef>
        <a:spcAft>
          <a:spcPts val="1610"/>
        </a:spcAft>
        <a:buNone/>
        <a:tabLst/>
        <a:defRPr lang="en-US" sz="3770" b="0" i="0" u="none" strike="noStrike" kern="1200" cap="none" spc="0" baseline="0">
          <a:solidFill>
            <a:srgbClr val="000000"/>
          </a:solidFill>
          <a:uFillTx/>
          <a:latin typeface="Liberation Sans"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Freeform 1"/>
          <p:cNvSpPr/>
          <p:nvPr/>
        </p:nvSpPr>
        <p:spPr>
          <a:xfrm>
            <a:off x="822603" y="8275676"/>
            <a:ext cx="6736677" cy="2414875"/>
          </a:xfrm>
          <a:custGeom>
            <a:avLst/>
            <a:gdLst>
              <a:gd name="f0" fmla="val w"/>
              <a:gd name="f1" fmla="val h"/>
              <a:gd name="f2" fmla="val 0"/>
              <a:gd name="f3" fmla="val 18714"/>
              <a:gd name="f4" fmla="val 6709"/>
              <a:gd name="f5" fmla="val 18713"/>
              <a:gd name="f6" fmla="val 6707"/>
              <a:gd name="f7" fmla="*/ f0 1 18714"/>
              <a:gd name="f8" fmla="*/ f1 1 6709"/>
              <a:gd name="f9" fmla="+- f4 0 f2"/>
              <a:gd name="f10" fmla="+- f3 0 f2"/>
              <a:gd name="f11" fmla="*/ f10 1 18714"/>
              <a:gd name="f12" fmla="*/ f9 1 6709"/>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18714" h="6709">
                <a:moveTo>
                  <a:pt x="f2" y="f4"/>
                </a:moveTo>
                <a:lnTo>
                  <a:pt x="f5" y="f6"/>
                </a:lnTo>
                <a:lnTo>
                  <a:pt x="f3" y="f2"/>
                </a:lnTo>
                <a:close/>
              </a:path>
            </a:pathLst>
          </a:custGeom>
          <a:solidFill>
            <a:srgbClr val="DDDDDD"/>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3" name="Freeform 2"/>
          <p:cNvSpPr/>
          <p:nvPr/>
        </p:nvSpPr>
        <p:spPr>
          <a:xfrm>
            <a:off x="356" y="775082"/>
            <a:ext cx="7559637" cy="9915835"/>
          </a:xfrm>
          <a:custGeom>
            <a:avLst/>
            <a:gdLst>
              <a:gd name="f0" fmla="val w"/>
              <a:gd name="f1" fmla="val h"/>
              <a:gd name="f2" fmla="val 0"/>
              <a:gd name="f3" fmla="val 21000"/>
              <a:gd name="f4" fmla="val 27545"/>
              <a:gd name="f5" fmla="val 381"/>
              <a:gd name="f6" fmla="val 20117"/>
              <a:gd name="f7" fmla="val 7545"/>
              <a:gd name="f8" fmla="*/ f0 1 21000"/>
              <a:gd name="f9" fmla="*/ f1 1 27545"/>
              <a:gd name="f10" fmla="+- f4 0 f2"/>
              <a:gd name="f11" fmla="+- f3 0 f2"/>
              <a:gd name="f12" fmla="*/ f11 1 21000"/>
              <a:gd name="f13" fmla="*/ f10 1 27545"/>
              <a:gd name="f14" fmla="*/ f2 1 f12"/>
              <a:gd name="f15" fmla="*/ f3 1 f12"/>
              <a:gd name="f16" fmla="*/ f2 1 f13"/>
              <a:gd name="f17" fmla="*/ f4 1 f13"/>
              <a:gd name="f18" fmla="*/ f14 f8 1"/>
              <a:gd name="f19" fmla="*/ f15 f8 1"/>
              <a:gd name="f20" fmla="*/ f17 f9 1"/>
              <a:gd name="f21" fmla="*/ f16 f9 1"/>
            </a:gdLst>
            <a:ahLst/>
            <a:cxnLst>
              <a:cxn ang="3cd4">
                <a:pos x="hc" y="t"/>
              </a:cxn>
              <a:cxn ang="0">
                <a:pos x="r" y="vc"/>
              </a:cxn>
              <a:cxn ang="cd4">
                <a:pos x="hc" y="b"/>
              </a:cxn>
              <a:cxn ang="cd2">
                <a:pos x="l" y="vc"/>
              </a:cxn>
            </a:cxnLst>
            <a:rect l="f18" t="f21" r="f19" b="f20"/>
            <a:pathLst>
              <a:path w="21000" h="27545">
                <a:moveTo>
                  <a:pt x="f2" y="f4"/>
                </a:moveTo>
                <a:lnTo>
                  <a:pt x="f5" y="f4"/>
                </a:lnTo>
                <a:lnTo>
                  <a:pt x="f3" y="f6"/>
                </a:lnTo>
                <a:lnTo>
                  <a:pt x="f3" y="f2"/>
                </a:lnTo>
                <a:lnTo>
                  <a:pt x="f2" y="f7"/>
                </a:lnTo>
                <a:close/>
              </a:path>
            </a:pathLst>
          </a:custGeom>
          <a:solidFill>
            <a:srgbClr val="B2B2B2"/>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4" name="Freeform 3"/>
          <p:cNvSpPr/>
          <p:nvPr/>
        </p:nvSpPr>
        <p:spPr>
          <a:xfrm>
            <a:off x="356" y="722"/>
            <a:ext cx="7560003" cy="3233162"/>
          </a:xfrm>
          <a:custGeom>
            <a:avLst/>
            <a:gdLst>
              <a:gd name="f0" fmla="val w"/>
              <a:gd name="f1" fmla="val h"/>
              <a:gd name="f2" fmla="val 0"/>
              <a:gd name="f3" fmla="val 21001"/>
              <a:gd name="f4" fmla="val 8982"/>
              <a:gd name="f5" fmla="val 1"/>
              <a:gd name="f6" fmla="val 21000"/>
              <a:gd name="f7" fmla="val 1437"/>
              <a:gd name="f8" fmla="*/ f0 1 21001"/>
              <a:gd name="f9" fmla="*/ f1 1 8982"/>
              <a:gd name="f10" fmla="+- f4 0 f2"/>
              <a:gd name="f11" fmla="+- f3 0 f2"/>
              <a:gd name="f12" fmla="*/ f11 1 21001"/>
              <a:gd name="f13" fmla="*/ f10 1 8982"/>
              <a:gd name="f14" fmla="*/ f2 1 f12"/>
              <a:gd name="f15" fmla="*/ f3 1 f12"/>
              <a:gd name="f16" fmla="*/ f2 1 f13"/>
              <a:gd name="f17" fmla="*/ f4 1 f13"/>
              <a:gd name="f18" fmla="*/ f14 f8 1"/>
              <a:gd name="f19" fmla="*/ f15 f8 1"/>
              <a:gd name="f20" fmla="*/ f17 f9 1"/>
              <a:gd name="f21" fmla="*/ f16 f9 1"/>
            </a:gdLst>
            <a:ahLst/>
            <a:cxnLst>
              <a:cxn ang="3cd4">
                <a:pos x="hc" y="t"/>
              </a:cxn>
              <a:cxn ang="0">
                <a:pos x="r" y="vc"/>
              </a:cxn>
              <a:cxn ang="cd4">
                <a:pos x="hc" y="b"/>
              </a:cxn>
              <a:cxn ang="cd2">
                <a:pos x="l" y="vc"/>
              </a:cxn>
            </a:cxnLst>
            <a:rect l="f18" t="f21" r="f19" b="f20"/>
            <a:pathLst>
              <a:path w="21001" h="8982">
                <a:moveTo>
                  <a:pt x="f5" y="f4"/>
                </a:moveTo>
                <a:lnTo>
                  <a:pt x="f2" y="f2"/>
                </a:lnTo>
                <a:lnTo>
                  <a:pt x="f6" y="f2"/>
                </a:lnTo>
                <a:lnTo>
                  <a:pt x="f3" y="f7"/>
                </a:lnTo>
                <a:close/>
              </a:path>
            </a:pathLst>
          </a:custGeom>
          <a:solidFill>
            <a:srgbClr val="DDDDDD"/>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5" name="Title Placeholder 4"/>
          <p:cNvSpPr txBox="1">
            <a:spLocks noGrp="1"/>
          </p:cNvSpPr>
          <p:nvPr>
            <p:ph type="title"/>
          </p:nvPr>
        </p:nvSpPr>
        <p:spPr>
          <a:xfrm rot="1188017">
            <a:off x="-447390" y="2492071"/>
            <a:ext cx="7103159" cy="1710001"/>
          </a:xfrm>
          <a:prstGeom prst="rect">
            <a:avLst/>
          </a:prstGeom>
          <a:noFill/>
          <a:ln>
            <a:noFill/>
          </a:ln>
        </p:spPr>
        <p:txBody>
          <a:bodyPr vert="horz" wrap="square" lIns="0" tIns="0" rIns="0" bIns="0" anchor="ctr" anchorCtr="0" compatLnSpc="1">
            <a:noAutofit/>
          </a:bodyPr>
          <a:lstStyle/>
          <a:p>
            <a:pPr lvl="0"/>
            <a:endParaRPr lang="en-US"/>
          </a:p>
        </p:txBody>
      </p:sp>
      <p:sp>
        <p:nvSpPr>
          <p:cNvPr id="6" name="Text Placeholder 5"/>
          <p:cNvSpPr txBox="1">
            <a:spLocks noGrp="1"/>
          </p:cNvSpPr>
          <p:nvPr>
            <p:ph type="body" idx="1"/>
          </p:nvPr>
        </p:nvSpPr>
        <p:spPr>
          <a:xfrm>
            <a:off x="377281" y="3366363"/>
            <a:ext cx="6652442" cy="6201360"/>
          </a:xfrm>
          <a:prstGeom prst="rect">
            <a:avLst/>
          </a:prstGeom>
          <a:noFill/>
          <a:ln>
            <a:noFill/>
          </a:ln>
        </p:spPr>
        <p:txBody>
          <a:bodyPr vert="horz" wrap="square" lIns="0" tIns="0" rIns="0" bIns="0" anchor="t" anchorCtr="0" compatLnSpc="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txBox="1">
            <a:spLocks noGrp="1"/>
          </p:cNvSpPr>
          <p:nvPr>
            <p:ph type="dt" sz="half" idx="2"/>
          </p:nvPr>
        </p:nvSpPr>
        <p:spPr>
          <a:xfrm>
            <a:off x="5264639" y="9265322"/>
            <a:ext cx="2159995" cy="7376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pitchFamily="34"/>
                <a:ea typeface="DejaVu Sans" pitchFamily="2"/>
                <a:cs typeface="Noto Sans" pitchFamily="2"/>
              </a:defRPr>
            </a:lvl1pPr>
          </a:lstStyle>
          <a:p>
            <a:pPr lvl="0"/>
            <a:endParaRPr lang="en-US"/>
          </a:p>
        </p:txBody>
      </p:sp>
      <p:sp>
        <p:nvSpPr>
          <p:cNvPr id="8" name="Footer Placeholder 7"/>
          <p:cNvSpPr txBox="1">
            <a:spLocks noGrp="1"/>
          </p:cNvSpPr>
          <p:nvPr>
            <p:ph type="ftr" sz="quarter" idx="3"/>
          </p:nvPr>
        </p:nvSpPr>
        <p:spPr>
          <a:xfrm>
            <a:off x="4184641" y="9672477"/>
            <a:ext cx="3240002" cy="7376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pitchFamily="34"/>
                <a:ea typeface="DejaVu Sans" pitchFamily="2"/>
                <a:cs typeface="Noto Sans" pitchFamily="2"/>
              </a:defRPr>
            </a:lvl1pPr>
          </a:lstStyle>
          <a:p>
            <a:pPr lvl="0"/>
            <a:endParaRPr lang="en-US"/>
          </a:p>
        </p:txBody>
      </p:sp>
      <p:sp>
        <p:nvSpPr>
          <p:cNvPr id="9" name="Slide Number Placeholder 8"/>
          <p:cNvSpPr txBox="1">
            <a:spLocks noGrp="1"/>
          </p:cNvSpPr>
          <p:nvPr>
            <p:ph type="sldNum" sz="quarter" idx="4"/>
          </p:nvPr>
        </p:nvSpPr>
        <p:spPr>
          <a:xfrm>
            <a:off x="5534277" y="8654402"/>
            <a:ext cx="1890357" cy="7376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2600" b="0" i="0" u="none" strike="noStrike" kern="1200" cap="none" spc="0" baseline="0">
                <a:solidFill>
                  <a:srgbClr val="000000"/>
                </a:solidFill>
                <a:uFillTx/>
                <a:latin typeface="Liberation Sans" pitchFamily="34"/>
                <a:ea typeface="DejaVu Sans" pitchFamily="2"/>
                <a:cs typeface="Noto Sans" pitchFamily="2"/>
              </a:defRPr>
            </a:lvl1pPr>
          </a:lstStyle>
          <a:p>
            <a:pPr lvl="0"/>
            <a:fld id="{741D1AAA-B1BC-4D86-9D6E-DE51F8CAC569}" type="slidenum">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marL="0" marR="0" lvl="0" indent="0" algn="l" defTabSz="914400" rtl="0" fontAlgn="auto" hangingPunct="0">
        <a:lnSpc>
          <a:spcPct val="100000"/>
        </a:lnSpc>
        <a:spcBef>
          <a:spcPts val="0"/>
        </a:spcBef>
        <a:spcAft>
          <a:spcPts val="0"/>
        </a:spcAft>
        <a:buNone/>
        <a:tabLst/>
        <a:defRPr lang="en-US" sz="6790" b="1" i="0" u="none" strike="noStrike" kern="1200" cap="none" spc="0" baseline="0">
          <a:solidFill>
            <a:srgbClr val="000000"/>
          </a:solidFill>
          <a:uFillTx/>
          <a:latin typeface="Liberation Sans" pitchFamily="34"/>
        </a:defRPr>
      </a:lvl1pPr>
    </p:titleStyle>
    <p:bodyStyle>
      <a:lvl1pPr marL="0" marR="0" lvl="0" indent="0" algn="just" defTabSz="914400" rtl="0" fontAlgn="auto" hangingPunct="0">
        <a:lnSpc>
          <a:spcPct val="100000"/>
        </a:lnSpc>
        <a:spcBef>
          <a:spcPts val="0"/>
        </a:spcBef>
        <a:spcAft>
          <a:spcPts val="1615"/>
        </a:spcAft>
        <a:buNone/>
        <a:tabLst/>
        <a:defRPr lang="en-US" sz="3770" b="0" i="0" u="none" strike="noStrike" kern="1200" cap="none" spc="0" baseline="0">
          <a:solidFill>
            <a:srgbClr val="000000"/>
          </a:solidFill>
          <a:uFillTx/>
          <a:latin typeface="Liberation Sans"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Freeform 1"/>
          <p:cNvSpPr/>
          <p:nvPr/>
        </p:nvSpPr>
        <p:spPr>
          <a:xfrm>
            <a:off x="1052638" y="8275320"/>
            <a:ext cx="6506998" cy="2414162"/>
          </a:xfrm>
          <a:custGeom>
            <a:avLst/>
            <a:gdLst>
              <a:gd name="f0" fmla="val w"/>
              <a:gd name="f1" fmla="val h"/>
              <a:gd name="f2" fmla="val 0"/>
              <a:gd name="f3" fmla="val 18076"/>
              <a:gd name="f4" fmla="val 6707"/>
              <a:gd name="f5" fmla="val 18075"/>
              <a:gd name="f6" fmla="*/ f0 1 18076"/>
              <a:gd name="f7" fmla="*/ f1 1 6707"/>
              <a:gd name="f8" fmla="+- f4 0 f2"/>
              <a:gd name="f9" fmla="+- f3 0 f2"/>
              <a:gd name="f10" fmla="*/ f9 1 18076"/>
              <a:gd name="f11" fmla="*/ f8 1 670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076" h="6707">
                <a:moveTo>
                  <a:pt x="f2" y="f4"/>
                </a:moveTo>
                <a:lnTo>
                  <a:pt x="f5" y="f4"/>
                </a:lnTo>
                <a:lnTo>
                  <a:pt x="f3" y="f2"/>
                </a:lnTo>
                <a:close/>
              </a:path>
            </a:pathLst>
          </a:custGeom>
          <a:noFill/>
          <a:ln cap="flat">
            <a:noFill/>
            <a:prstDash val="solid"/>
          </a:ln>
        </p:spPr>
        <p:txBody>
          <a:bodyPr vert="horz" wrap="square" lIns="0" tIns="0" rIns="0" bIns="0" anchor="ctr"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34"/>
              <a:ea typeface="DejaVu Sans" pitchFamily="2"/>
              <a:cs typeface="Noto Sans" pitchFamily="2"/>
            </a:endParaRPr>
          </a:p>
        </p:txBody>
      </p:sp>
      <p:sp>
        <p:nvSpPr>
          <p:cNvPr id="3" name="Freeform 2"/>
          <p:cNvSpPr/>
          <p:nvPr/>
        </p:nvSpPr>
        <p:spPr>
          <a:xfrm>
            <a:off x="0" y="0"/>
            <a:ext cx="7559637" cy="4526280"/>
          </a:xfrm>
          <a:custGeom>
            <a:avLst/>
            <a:gdLst>
              <a:gd name="f0" fmla="val w"/>
              <a:gd name="f1" fmla="val h"/>
              <a:gd name="f2" fmla="val 0"/>
              <a:gd name="f3" fmla="val 21000"/>
              <a:gd name="f4" fmla="val 12574"/>
              <a:gd name="f5" fmla="val 5029"/>
              <a:gd name="f6" fmla="*/ f0 1 21000"/>
              <a:gd name="f7" fmla="*/ f1 1 12574"/>
              <a:gd name="f8" fmla="+- f4 0 f2"/>
              <a:gd name="f9" fmla="+- f3 0 f2"/>
              <a:gd name="f10" fmla="*/ f9 1 21000"/>
              <a:gd name="f11" fmla="*/ f8 1 12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1000" h="12574">
                <a:moveTo>
                  <a:pt x="f2" y="f4"/>
                </a:moveTo>
                <a:lnTo>
                  <a:pt x="f2" y="f2"/>
                </a:lnTo>
                <a:lnTo>
                  <a:pt x="f3" y="f2"/>
                </a:lnTo>
                <a:lnTo>
                  <a:pt x="f3" y="f5"/>
                </a:lnTo>
                <a:close/>
              </a:path>
            </a:pathLst>
          </a:custGeom>
          <a:noFill/>
          <a:ln cap="flat">
            <a:noFill/>
            <a:prstDash val="solid"/>
          </a:ln>
        </p:spPr>
        <p:txBody>
          <a:bodyPr vert="horz" wrap="square" lIns="0" tIns="0" rIns="0" bIns="0" anchor="ctr"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34"/>
              <a:ea typeface="DejaVu Sans" pitchFamily="2"/>
              <a:cs typeface="Noto Sans" pitchFamily="2"/>
            </a:endParaRPr>
          </a:p>
        </p:txBody>
      </p:sp>
      <p:sp>
        <p:nvSpPr>
          <p:cNvPr id="4" name="Freeform 3"/>
          <p:cNvSpPr/>
          <p:nvPr/>
        </p:nvSpPr>
        <p:spPr>
          <a:xfrm>
            <a:off x="0" y="0"/>
            <a:ext cx="7559637" cy="4526280"/>
          </a:xfrm>
          <a:custGeom>
            <a:avLst/>
            <a:gdLst>
              <a:gd name="f0" fmla="val w"/>
              <a:gd name="f1" fmla="val h"/>
              <a:gd name="f2" fmla="val 0"/>
              <a:gd name="f3" fmla="val 21000"/>
              <a:gd name="f4" fmla="val 12574"/>
              <a:gd name="f5" fmla="val 5029"/>
              <a:gd name="f6" fmla="*/ f0 1 21000"/>
              <a:gd name="f7" fmla="*/ f1 1 12574"/>
              <a:gd name="f8" fmla="+- f4 0 f2"/>
              <a:gd name="f9" fmla="+- f3 0 f2"/>
              <a:gd name="f10" fmla="*/ f9 1 21000"/>
              <a:gd name="f11" fmla="*/ f8 1 1257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1000" h="12574">
                <a:moveTo>
                  <a:pt x="f2" y="f4"/>
                </a:moveTo>
                <a:lnTo>
                  <a:pt x="f2" y="f2"/>
                </a:lnTo>
                <a:lnTo>
                  <a:pt x="f3" y="f2"/>
                </a:lnTo>
                <a:lnTo>
                  <a:pt x="f3" y="f5"/>
                </a:lnTo>
                <a:close/>
              </a:path>
            </a:pathLst>
          </a:custGeom>
          <a:noFill/>
          <a:ln cap="flat">
            <a:noFill/>
            <a:prstDash val="solid"/>
          </a:ln>
        </p:spPr>
        <p:txBody>
          <a:bodyPr vert="horz" wrap="square" lIns="0" tIns="0" rIns="0" bIns="0" anchor="ctr"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34"/>
              <a:ea typeface="DejaVu Sans" pitchFamily="2"/>
              <a:cs typeface="Noto Sans" pitchFamily="2"/>
            </a:endParaRPr>
          </a:p>
        </p:txBody>
      </p:sp>
      <p:sp>
        <p:nvSpPr>
          <p:cNvPr id="5" name="Freeform 4"/>
          <p:cNvSpPr/>
          <p:nvPr/>
        </p:nvSpPr>
        <p:spPr>
          <a:xfrm>
            <a:off x="1052638" y="8275320"/>
            <a:ext cx="6506998" cy="2414162"/>
          </a:xfrm>
          <a:custGeom>
            <a:avLst/>
            <a:gdLst>
              <a:gd name="f0" fmla="val w"/>
              <a:gd name="f1" fmla="val h"/>
              <a:gd name="f2" fmla="val 0"/>
              <a:gd name="f3" fmla="val 18076"/>
              <a:gd name="f4" fmla="val 6707"/>
              <a:gd name="f5" fmla="val 18075"/>
              <a:gd name="f6" fmla="*/ f0 1 18076"/>
              <a:gd name="f7" fmla="*/ f1 1 6707"/>
              <a:gd name="f8" fmla="+- f4 0 f2"/>
              <a:gd name="f9" fmla="+- f3 0 f2"/>
              <a:gd name="f10" fmla="*/ f9 1 18076"/>
              <a:gd name="f11" fmla="*/ f8 1 670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076" h="6707">
                <a:moveTo>
                  <a:pt x="f2" y="f4"/>
                </a:moveTo>
                <a:lnTo>
                  <a:pt x="f5" y="f4"/>
                </a:lnTo>
                <a:lnTo>
                  <a:pt x="f3" y="f2"/>
                </a:lnTo>
                <a:close/>
              </a:path>
            </a:pathLst>
          </a:custGeom>
          <a:noFill/>
          <a:ln cap="flat">
            <a:noFill/>
            <a:prstDash val="solid"/>
          </a:ln>
        </p:spPr>
        <p:txBody>
          <a:bodyPr vert="horz" wrap="square" lIns="0" tIns="0" rIns="0" bIns="0" anchor="ctr"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34"/>
              <a:ea typeface="DejaVu Sans" pitchFamily="2"/>
              <a:cs typeface="Noto Sans" pitchFamily="2"/>
            </a:endParaRPr>
          </a:p>
        </p:txBody>
      </p:sp>
      <p:sp>
        <p:nvSpPr>
          <p:cNvPr id="6" name="Freeform 5"/>
          <p:cNvSpPr/>
          <p:nvPr/>
        </p:nvSpPr>
        <p:spPr>
          <a:xfrm>
            <a:off x="4681" y="-17638"/>
            <a:ext cx="7559637" cy="4655155"/>
          </a:xfrm>
          <a:custGeom>
            <a:avLst/>
            <a:gdLst>
              <a:gd name="f0" fmla="val w"/>
              <a:gd name="f1" fmla="val h"/>
              <a:gd name="f2" fmla="val 0"/>
              <a:gd name="f3" fmla="val 21000"/>
              <a:gd name="f4" fmla="val 12932"/>
              <a:gd name="f5" fmla="val 5357"/>
              <a:gd name="f6" fmla="*/ f0 1 21000"/>
              <a:gd name="f7" fmla="*/ f1 1 12932"/>
              <a:gd name="f8" fmla="+- f4 0 f2"/>
              <a:gd name="f9" fmla="+- f3 0 f2"/>
              <a:gd name="f10" fmla="*/ f9 1 21000"/>
              <a:gd name="f11" fmla="*/ f8 1 12932"/>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1000" h="12932">
                <a:moveTo>
                  <a:pt x="f2" y="f4"/>
                </a:moveTo>
                <a:lnTo>
                  <a:pt x="f2" y="f2"/>
                </a:lnTo>
                <a:lnTo>
                  <a:pt x="f3" y="f2"/>
                </a:lnTo>
                <a:lnTo>
                  <a:pt x="f3" y="f5"/>
                </a:lnTo>
                <a:close/>
              </a:path>
            </a:pathLst>
          </a:custGeom>
          <a:solidFill>
            <a:srgbClr val="DDDDDD"/>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7" name="Freeform 6"/>
          <p:cNvSpPr/>
          <p:nvPr/>
        </p:nvSpPr>
        <p:spPr>
          <a:xfrm>
            <a:off x="1051916" y="8275320"/>
            <a:ext cx="6506998" cy="2414162"/>
          </a:xfrm>
          <a:custGeom>
            <a:avLst/>
            <a:gdLst>
              <a:gd name="f0" fmla="val w"/>
              <a:gd name="f1" fmla="val h"/>
              <a:gd name="f2" fmla="val 0"/>
              <a:gd name="f3" fmla="val 18076"/>
              <a:gd name="f4" fmla="val 6707"/>
              <a:gd name="f5" fmla="val 18075"/>
              <a:gd name="f6" fmla="*/ f0 1 18076"/>
              <a:gd name="f7" fmla="*/ f1 1 6707"/>
              <a:gd name="f8" fmla="+- f4 0 f2"/>
              <a:gd name="f9" fmla="+- f3 0 f2"/>
              <a:gd name="f10" fmla="*/ f9 1 18076"/>
              <a:gd name="f11" fmla="*/ f8 1 670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8076" h="6707">
                <a:moveTo>
                  <a:pt x="f2" y="f4"/>
                </a:moveTo>
                <a:lnTo>
                  <a:pt x="f5" y="f4"/>
                </a:lnTo>
                <a:lnTo>
                  <a:pt x="f3" y="f2"/>
                </a:lnTo>
                <a:close/>
              </a:path>
            </a:pathLst>
          </a:custGeom>
          <a:noFill/>
          <a:ln cap="flat">
            <a:noFill/>
            <a:prstDash val="solid"/>
          </a:ln>
        </p:spPr>
        <p:txBody>
          <a:bodyPr vert="horz" wrap="square" lIns="0" tIns="0" rIns="0" bIns="0" anchor="ctr"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34"/>
              <a:ea typeface="DejaVu Sans" pitchFamily="2"/>
              <a:cs typeface="Noto Sans" pitchFamily="2"/>
            </a:endParaRPr>
          </a:p>
        </p:txBody>
      </p:sp>
      <p:sp>
        <p:nvSpPr>
          <p:cNvPr id="8" name="Title Placeholder 7"/>
          <p:cNvSpPr txBox="1">
            <a:spLocks noGrp="1"/>
          </p:cNvSpPr>
          <p:nvPr>
            <p:ph type="title"/>
          </p:nvPr>
        </p:nvSpPr>
        <p:spPr>
          <a:xfrm rot="1188017">
            <a:off x="-447755" y="3762145"/>
            <a:ext cx="7103159" cy="1710001"/>
          </a:xfrm>
          <a:prstGeom prst="rect">
            <a:avLst/>
          </a:prstGeom>
          <a:noFill/>
          <a:ln>
            <a:noFill/>
          </a:ln>
        </p:spPr>
        <p:txBody>
          <a:bodyPr vert="horz" wrap="square" lIns="0" tIns="0" rIns="0" bIns="0" anchor="ctr" anchorCtr="0" compatLnSpc="1">
            <a:noAutofit/>
          </a:bodyPr>
          <a:lstStyle/>
          <a:p>
            <a:pPr lvl="0"/>
            <a:endParaRPr lang="en-US"/>
          </a:p>
        </p:txBody>
      </p:sp>
      <p:sp>
        <p:nvSpPr>
          <p:cNvPr id="9" name="Date Placeholder 8"/>
          <p:cNvSpPr txBox="1">
            <a:spLocks noGrp="1"/>
          </p:cNvSpPr>
          <p:nvPr>
            <p:ph type="dt" sz="half" idx="2"/>
          </p:nvPr>
        </p:nvSpPr>
        <p:spPr>
          <a:xfrm>
            <a:off x="5264639" y="9265322"/>
            <a:ext cx="2159995" cy="7376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pitchFamily="34"/>
                <a:ea typeface="DejaVu Sans" pitchFamily="2"/>
                <a:cs typeface="Noto Sans" pitchFamily="2"/>
              </a:defRPr>
            </a:lvl1pPr>
          </a:lstStyle>
          <a:p>
            <a:pPr lvl="0"/>
            <a:endParaRPr lang="en-US"/>
          </a:p>
        </p:txBody>
      </p:sp>
      <p:sp>
        <p:nvSpPr>
          <p:cNvPr id="10" name="Footer Placeholder 9"/>
          <p:cNvSpPr txBox="1">
            <a:spLocks noGrp="1"/>
          </p:cNvSpPr>
          <p:nvPr>
            <p:ph type="ftr" sz="quarter" idx="3"/>
          </p:nvPr>
        </p:nvSpPr>
        <p:spPr>
          <a:xfrm>
            <a:off x="4184641" y="9672477"/>
            <a:ext cx="3240002" cy="7376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pitchFamily="34"/>
                <a:ea typeface="DejaVu Sans" pitchFamily="2"/>
                <a:cs typeface="Noto Sans" pitchFamily="2"/>
              </a:defRPr>
            </a:lvl1pPr>
          </a:lstStyle>
          <a:p>
            <a:pPr lvl="0"/>
            <a:endParaRPr lang="en-US"/>
          </a:p>
        </p:txBody>
      </p:sp>
      <p:sp>
        <p:nvSpPr>
          <p:cNvPr id="11" name="Slide Number Placeholder 10"/>
          <p:cNvSpPr txBox="1">
            <a:spLocks noGrp="1"/>
          </p:cNvSpPr>
          <p:nvPr>
            <p:ph type="sldNum" sz="quarter" idx="4"/>
          </p:nvPr>
        </p:nvSpPr>
        <p:spPr>
          <a:xfrm>
            <a:off x="5534277" y="8654402"/>
            <a:ext cx="1890357" cy="7376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2600" b="0" i="0" u="none" strike="noStrike" kern="1200" cap="none" spc="0" baseline="0">
                <a:solidFill>
                  <a:srgbClr val="000000"/>
                </a:solidFill>
                <a:uFillTx/>
                <a:latin typeface="Liberation Sans" pitchFamily="34"/>
                <a:ea typeface="DejaVu Sans" pitchFamily="2"/>
                <a:cs typeface="Noto Sans" pitchFamily="2"/>
              </a:defRPr>
            </a:lvl1pPr>
          </a:lstStyle>
          <a:p>
            <a:pPr lvl="0"/>
            <a:fld id="{FF2105A1-9DCE-42A8-BFB9-306A7FA55CFA}" type="slidenum">
              <a:t>‹#›</a:t>
            </a:fld>
            <a:endParaRPr lang="en-US"/>
          </a:p>
        </p:txBody>
      </p:sp>
      <p:sp>
        <p:nvSpPr>
          <p:cNvPr id="12" name="Freeform 11"/>
          <p:cNvSpPr/>
          <p:nvPr/>
        </p:nvSpPr>
        <p:spPr>
          <a:xfrm rot="1537807">
            <a:off x="-1300688" y="6759593"/>
            <a:ext cx="7682038" cy="4489557"/>
          </a:xfrm>
          <a:custGeom>
            <a:avLst/>
            <a:gdLst>
              <a:gd name="f0" fmla="val 10800000"/>
              <a:gd name="f1" fmla="val 5400000"/>
              <a:gd name="f2" fmla="val 16200000"/>
              <a:gd name="f3" fmla="val w"/>
              <a:gd name="f4" fmla="val h"/>
              <a:gd name="f5" fmla="val ss"/>
              <a:gd name="f6" fmla="val 0"/>
              <a:gd name="f7" fmla="*/ 5419351 1 1725033"/>
              <a:gd name="f8" fmla="val 45"/>
              <a:gd name="f9" fmla="val 136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B2B2B2"/>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13" name="TextBox 12"/>
          <p:cNvSpPr txBox="1"/>
          <p:nvPr/>
        </p:nvSpPr>
        <p:spPr>
          <a:xfrm>
            <a:off x="205200" y="5203082"/>
            <a:ext cx="479877" cy="23115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000000"/>
                </a:solidFill>
                <a:uFillTx/>
                <a:latin typeface="Liberation Sans" pitchFamily="18"/>
                <a:ea typeface="DejaVu Sans" pitchFamily="2"/>
                <a:cs typeface="Noto Sans" pitchFamily="2"/>
              </a:rPr>
              <a:t>“</a:t>
            </a:r>
          </a:p>
        </p:txBody>
      </p:sp>
      <p:sp>
        <p:nvSpPr>
          <p:cNvPr id="14" name="TextBox 13"/>
          <p:cNvSpPr txBox="1"/>
          <p:nvPr/>
        </p:nvSpPr>
        <p:spPr>
          <a:xfrm>
            <a:off x="6911282" y="6632636"/>
            <a:ext cx="479877" cy="23115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000000"/>
                </a:solidFill>
                <a:uFillTx/>
                <a:latin typeface="Liberation Sans" pitchFamily="18"/>
                <a:ea typeface="DejaVu Sans" pitchFamily="2"/>
                <a:cs typeface="Noto Sans" pitchFamily="2"/>
              </a:rPr>
              <a:t>”</a:t>
            </a:r>
          </a:p>
        </p:txBody>
      </p:sp>
      <p:sp>
        <p:nvSpPr>
          <p:cNvPr id="15" name="Text Placeholder 14"/>
          <p:cNvSpPr txBox="1">
            <a:spLocks noGrp="1"/>
          </p:cNvSpPr>
          <p:nvPr>
            <p:ph type="body" idx="1"/>
          </p:nvPr>
        </p:nvSpPr>
        <p:spPr>
          <a:xfrm>
            <a:off x="453597" y="4994635"/>
            <a:ext cx="6652442" cy="6201360"/>
          </a:xfrm>
          <a:prstGeom prst="rect">
            <a:avLst/>
          </a:prstGeom>
          <a:noFill/>
          <a:ln>
            <a:noFill/>
          </a:ln>
        </p:spPr>
        <p:txBody>
          <a:bodyPr vert="horz" wrap="square" lIns="0" tIns="0" rIns="0" bIns="0" anchor="t" anchorCtr="0" compatLnSpc="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marL="0" marR="0" lvl="0" indent="0" algn="l" defTabSz="914400" rtl="0" fontAlgn="auto" hangingPunct="0">
        <a:lnSpc>
          <a:spcPct val="100000"/>
        </a:lnSpc>
        <a:spcBef>
          <a:spcPts val="0"/>
        </a:spcBef>
        <a:spcAft>
          <a:spcPts val="0"/>
        </a:spcAft>
        <a:buNone/>
        <a:tabLst/>
        <a:defRPr lang="en-US" sz="6790" b="1" i="0" u="none" strike="noStrike" kern="1200" cap="none" spc="0" baseline="0">
          <a:solidFill>
            <a:srgbClr val="000000"/>
          </a:solidFill>
          <a:uFillTx/>
          <a:latin typeface="Liberation Sans" pitchFamily="34"/>
        </a:defRPr>
      </a:lvl1pPr>
    </p:titleStyle>
    <p:bodyStyle>
      <a:lvl1pPr marL="0" marR="0" lvl="0" indent="0" algn="just" defTabSz="914400" rtl="0" fontAlgn="auto" hangingPunct="0">
        <a:lnSpc>
          <a:spcPct val="100000"/>
        </a:lnSpc>
        <a:spcBef>
          <a:spcPts val="0"/>
        </a:spcBef>
        <a:spcAft>
          <a:spcPts val="1980"/>
        </a:spcAft>
        <a:buNone/>
        <a:tabLst/>
        <a:defRPr lang="en-US" sz="4520" b="0" i="0" u="none" strike="noStrike" kern="1200" cap="none" spc="0" baseline="0">
          <a:solidFill>
            <a:srgbClr val="000000"/>
          </a:solidFill>
          <a:uFillTx/>
          <a:latin typeface="Liberation Sans"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electronicscomp.com/" TargetMode="External"/><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pn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electronicscomp.com/" TargetMode="External"/><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electronicscomp.com/" TargetMode="External"/><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www.mouser.com/ds/2/268/mic5205-778789.pdf"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77638" y="419436"/>
            <a:ext cx="6803638" cy="861774"/>
          </a:xfrm>
        </p:spPr>
        <p:txBody>
          <a:bodyPr>
            <a:spAutoFit/>
          </a:bodyPr>
          <a:lstStyle/>
          <a:p>
            <a:pPr lvl="0"/>
            <a:r>
              <a:rPr lang="en-US" sz="2000" b="1" dirty="0">
                <a:latin typeface="Carlito" pitchFamily="34"/>
              </a:rPr>
              <a:t>PROJECT TOPIC</a:t>
            </a:r>
            <a:r>
              <a:rPr lang="en-US" sz="1800" b="1" dirty="0">
                <a:latin typeface="Carlito" pitchFamily="34"/>
              </a:rPr>
              <a:t/>
            </a:r>
            <a:br>
              <a:rPr lang="en-US" sz="1800" b="1" dirty="0">
                <a:latin typeface="Carlito" pitchFamily="34"/>
              </a:rPr>
            </a:br>
            <a:r>
              <a:rPr lang="en-US" sz="1800" b="1" dirty="0">
                <a:latin typeface="Carlito" pitchFamily="34"/>
              </a:rPr>
              <a:t/>
            </a:r>
            <a:br>
              <a:rPr lang="en-US" sz="1800" b="1" dirty="0">
                <a:latin typeface="Carlito" pitchFamily="34"/>
              </a:rPr>
            </a:br>
            <a:r>
              <a:rPr lang="en-US" sz="1800" b="1" dirty="0" smtClean="0">
                <a:latin typeface="Carlito" pitchFamily="34"/>
              </a:rPr>
              <a:t>IOT </a:t>
            </a:r>
            <a:r>
              <a:rPr lang="en-US" sz="1800" b="1" dirty="0">
                <a:latin typeface="Carlito" pitchFamily="34"/>
              </a:rPr>
              <a:t>BUS </a:t>
            </a:r>
            <a:r>
              <a:rPr lang="en-US" sz="1800" b="1" dirty="0" smtClean="0">
                <a:latin typeface="Carlito" pitchFamily="34"/>
              </a:rPr>
              <a:t>TRACKER and Optimization</a:t>
            </a:r>
            <a:endParaRPr lang="en-US" sz="1800" b="1" dirty="0">
              <a:latin typeface="Carlito" pitchFamily="34"/>
            </a:endParaRPr>
          </a:p>
        </p:txBody>
      </p:sp>
      <p:sp>
        <p:nvSpPr>
          <p:cNvPr id="3" name="TextBox 2"/>
          <p:cNvSpPr txBox="1"/>
          <p:nvPr/>
        </p:nvSpPr>
        <p:spPr>
          <a:xfrm>
            <a:off x="693357" y="2920482"/>
            <a:ext cx="6172200" cy="1680840"/>
          </a:xfrm>
          <a:prstGeom prst="rect">
            <a:avLst/>
          </a:prstGeom>
          <a:noFill/>
          <a:ln cap="flat">
            <a:noFill/>
          </a:ln>
        </p:spPr>
        <p:txBody>
          <a:bodyPr vert="horz" wrap="square" lIns="90004" tIns="44997" rIns="90004" bIns="44997" anchor="t" anchorCtr="0" compatLnSpc="0">
            <a:spAutoFit/>
          </a:bodyPr>
          <a:lstStyle/>
          <a:p>
            <a:pPr marL="0" marR="0" lvl="0" indent="0" algn="just" defTabSz="914400" rtl="0" fontAlgn="auto" hangingPunct="0">
              <a:lnSpc>
                <a:spcPct val="100000"/>
              </a:lnSpc>
              <a:spcBef>
                <a:spcPts val="430"/>
              </a:spcBef>
              <a:spcAft>
                <a:spcPts val="0"/>
              </a:spcAft>
              <a:buNone/>
              <a:tabLst/>
              <a:defRPr sz="1800" b="0" i="0" u="none" strike="noStrike" kern="0" cap="none" spc="0" baseline="0">
                <a:solidFill>
                  <a:srgbClr val="000000"/>
                </a:solidFill>
                <a:uFillTx/>
              </a:defRPr>
            </a:pPr>
            <a:r>
              <a:rPr lang="en-US" sz="1600" b="1" i="0" u="none" strike="noStrike" kern="1200" cap="none" spc="0" baseline="0" dirty="0" err="1">
                <a:solidFill>
                  <a:srgbClr val="000000"/>
                </a:solidFill>
                <a:uFillTx/>
                <a:latin typeface="Carlito" pitchFamily="34"/>
                <a:ea typeface="Source Han Sans CN" pitchFamily="2"/>
                <a:cs typeface="Droid Sans Devanagari" pitchFamily="2"/>
              </a:rPr>
              <a:t>Abstrct</a:t>
            </a:r>
            <a:r>
              <a:rPr lang="en-US" sz="1600" b="1" i="0" u="none" strike="noStrike" kern="1200" cap="none" spc="0" baseline="0" dirty="0">
                <a:solidFill>
                  <a:srgbClr val="000000"/>
                </a:solidFill>
                <a:uFillTx/>
                <a:latin typeface="Carlito" pitchFamily="34"/>
                <a:ea typeface="Source Han Sans CN" pitchFamily="2"/>
                <a:cs typeface="Droid Sans Devanagari" pitchFamily="2"/>
              </a:rPr>
              <a:t>:</a:t>
            </a:r>
          </a:p>
          <a:p>
            <a:pPr marL="0" marR="0" lvl="0" indent="0" algn="just" defTabSz="914400" rtl="0" fontAlgn="auto" hangingPunct="0">
              <a:lnSpc>
                <a:spcPct val="100000"/>
              </a:lnSpc>
              <a:spcBef>
                <a:spcPts val="430"/>
              </a:spcBef>
              <a:spcAft>
                <a:spcPts val="0"/>
              </a:spcAft>
              <a:buNone/>
              <a:tabLst/>
              <a:defRPr sz="1800" b="0" i="0" u="none" strike="noStrike" kern="0" cap="none" spc="0" baseline="0">
                <a:solidFill>
                  <a:srgbClr val="000000"/>
                </a:solidFill>
                <a:uFillTx/>
              </a:defRPr>
            </a:pPr>
            <a:r>
              <a:rPr lang="en-US" sz="1500" b="1" i="0" u="none" strike="noStrike" kern="1200" cap="none" spc="0" baseline="0" dirty="0">
                <a:solidFill>
                  <a:srgbClr val="000000"/>
                </a:solidFill>
                <a:uFillTx/>
                <a:latin typeface="Carlito" pitchFamily="34"/>
                <a:ea typeface="Source Han Sans CN" pitchFamily="2"/>
                <a:cs typeface="Droid Sans Devanagari" pitchFamily="2"/>
              </a:rPr>
              <a:t>	</a:t>
            </a:r>
            <a:r>
              <a:rPr lang="en-US" sz="1500" b="0" i="0" u="none" strike="noStrike" kern="1200" cap="none" spc="0" baseline="0" dirty="0">
                <a:solidFill>
                  <a:srgbClr val="000000"/>
                </a:solidFill>
                <a:uFillTx/>
                <a:latin typeface="Carlito" pitchFamily="34"/>
                <a:ea typeface="Source Han Sans CN" pitchFamily="2"/>
                <a:cs typeface="Droid Sans Devanagari" pitchFamily="2"/>
              </a:rPr>
              <a:t>At present, In our college the bus system is complexed. Daily morning catching the college bus is an hard task for everyone. There are no constant bus timing. Which lead to the student to miss the bus and it hard to take attendance for the faculty everyday and It hard to check the student require a great man power for cross validating the attendance note. Which is in pen and paper traditional procedure. It hard to see the past record need to spend time to search the records.</a:t>
            </a:r>
          </a:p>
        </p:txBody>
      </p:sp>
    </p:spTree>
    <p:extLst>
      <p:ext uri="{BB962C8B-B14F-4D97-AF65-F5344CB8AC3E}">
        <p14:creationId xmlns:p14="http://schemas.microsoft.com/office/powerpoint/2010/main" val="17657542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extBox 1"/>
          <p:cNvSpPr txBox="1"/>
          <p:nvPr/>
        </p:nvSpPr>
        <p:spPr>
          <a:xfrm>
            <a:off x="457200" y="1864799"/>
            <a:ext cx="6629400" cy="1143000"/>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400" b="1" i="0" u="sng" strike="noStrike" kern="1200" cap="none" spc="0" baseline="0">
                <a:solidFill>
                  <a:srgbClr val="000000"/>
                </a:solidFill>
                <a:uFillTx/>
                <a:latin typeface="Liberation Sans" pitchFamily="18"/>
                <a:ea typeface="DejaVu Sans" pitchFamily="2"/>
                <a:cs typeface="Noto Sans" pitchFamily="2"/>
              </a:rPr>
              <a:t>Adapter</a:t>
            </a:r>
            <a:r>
              <a:rPr lang="en-US" sz="1400" b="0" i="0" u="none" strike="noStrike" kern="1200" cap="none" spc="0" baseline="0">
                <a:solidFill>
                  <a:srgbClr val="000000"/>
                </a:solidFill>
                <a:uFillTx/>
                <a:latin typeface="Liberation Sans" pitchFamily="18"/>
                <a:ea typeface="DejaVu Sans" pitchFamily="2"/>
                <a:cs typeface="Noto Sans" pitchFamily="2"/>
              </a:rPr>
              <a:t> - 6 Volt 1 Amp Power Adapter takes an AC INPUT of 100-240V and gives 6V 1A DC output</a:t>
            </a:r>
          </a:p>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400" b="1" i="0" u="sng" strike="noStrike" kern="1200" cap="none" spc="0" baseline="0">
                <a:solidFill>
                  <a:srgbClr val="000000"/>
                </a:solidFill>
                <a:uFillTx/>
                <a:latin typeface="Liberation Sans" pitchFamily="18"/>
                <a:ea typeface="DejaVu Sans" pitchFamily="2"/>
                <a:cs typeface="Noto Sans" pitchFamily="2"/>
              </a:rPr>
              <a:t>Regulator</a:t>
            </a:r>
            <a:r>
              <a:rPr lang="en-US" sz="1400" b="0" i="0" u="none" strike="noStrike" kern="1200" cap="none" spc="0" baseline="0">
                <a:solidFill>
                  <a:srgbClr val="000000"/>
                </a:solidFill>
                <a:uFillTx/>
                <a:latin typeface="Liberation Sans" pitchFamily="18"/>
                <a:ea typeface="DejaVu Sans" pitchFamily="2"/>
                <a:cs typeface="Noto Sans" pitchFamily="2"/>
              </a:rPr>
              <a:t> - This DC-DC 12V to 3.3V 5V 12V Power Module Multi Output Voltage Conversion is also known as Buck Converter or also as Step-Down Voltage Converter. The module is capable of altering the output of the power source/supply before supplying it to the load so as to deliver the specified power to your load.</a:t>
            </a:r>
          </a:p>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The device is very flexible and easy to use. The module is powered by 6V to 12V DC input, and provides three fixed DC outputs: 3.3V, 5.0V, and a third output which is a direct connection to the DC input(input to the module).</a:t>
            </a:r>
          </a:p>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DejaVu Sans" pitchFamily="2"/>
              <a:cs typeface="Noto Sans" pitchFamily="2"/>
            </a:endParaRPr>
          </a:p>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400" b="1" i="0" u="sng" strike="noStrike" kern="1200" cap="none" spc="0" baseline="0">
                <a:solidFill>
                  <a:srgbClr val="000000"/>
                </a:solidFill>
                <a:uFillTx/>
                <a:latin typeface="Liberation Sans" pitchFamily="18"/>
                <a:ea typeface="DejaVu Sans" pitchFamily="2"/>
                <a:cs typeface="Noto Sans" pitchFamily="2"/>
              </a:rPr>
              <a:t>Jumper Wire</a:t>
            </a:r>
            <a:r>
              <a:rPr lang="en-US" sz="1400" b="0" i="0" u="none" strike="noStrike" kern="1200" cap="none" spc="0" baseline="0">
                <a:solidFill>
                  <a:srgbClr val="000000"/>
                </a:solidFill>
                <a:uFillTx/>
                <a:latin typeface="Liberation Sans" pitchFamily="18"/>
                <a:ea typeface="DejaVu Sans" pitchFamily="2"/>
                <a:cs typeface="Noto Sans" pitchFamily="2"/>
              </a:rPr>
              <a:t>  - A jumper wire is an electric wire that connects remote electric circuits used for printed circuit boards. By attaching a jumper wire on the circuit, it can be short-circuited and short-cut (jump) to the electric circuit.</a:t>
            </a:r>
          </a:p>
        </p:txBody>
      </p:sp>
      <p:sp>
        <p:nvSpPr>
          <p:cNvPr id="3" name="TextBox 2"/>
          <p:cNvSpPr txBox="1"/>
          <p:nvPr/>
        </p:nvSpPr>
        <p:spPr>
          <a:xfrm>
            <a:off x="0" y="444599"/>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600" b="1" i="0" u="sng" strike="noStrike" kern="1200" cap="none" spc="0" baseline="0">
                <a:solidFill>
                  <a:srgbClr val="000000"/>
                </a:solidFill>
                <a:uFillTx/>
                <a:latin typeface="Liberation Sans" pitchFamily="18"/>
                <a:ea typeface="DejaVu Sans" pitchFamily="2"/>
                <a:cs typeface="Noto Sans" pitchFamily="2"/>
              </a:rPr>
              <a:t>HARDWARE DETAILS</a:t>
            </a:r>
          </a:p>
        </p:txBody>
      </p:sp>
      <p:sp>
        <p:nvSpPr>
          <p:cNvPr id="4" name="TextBox 3"/>
          <p:cNvSpPr txBox="1"/>
          <p:nvPr/>
        </p:nvSpPr>
        <p:spPr>
          <a:xfrm>
            <a:off x="372599" y="1143000"/>
            <a:ext cx="6942600" cy="695520"/>
          </a:xfrm>
          <a:prstGeom prst="rect">
            <a:avLst/>
          </a:prstGeom>
          <a:noFill/>
          <a:ln cap="flat">
            <a:noFill/>
          </a:ln>
        </p:spPr>
        <p:txBody>
          <a:bodyPr vert="horz" wrap="square" lIns="90004" tIns="44997" rIns="90004" bIns="44997" anchor="t" anchorCtr="1" compatLnSpc="0">
            <a:noAutofit/>
          </a:bodyPr>
          <a:lstStyle/>
          <a:p>
            <a:pPr marL="0" marR="0" lvl="0" indent="0" algn="ctr"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2200" b="1" i="0" u="none" strike="noStrike" kern="1200" cap="none" spc="0" baseline="0">
                <a:solidFill>
                  <a:srgbClr val="000000"/>
                </a:solidFill>
                <a:uFillTx/>
                <a:latin typeface="Liberation Sans" pitchFamily="18"/>
                <a:ea typeface="DejaVu Sans" pitchFamily="2"/>
                <a:cs typeface="Noto Sans" pitchFamily="2"/>
              </a:rPr>
              <a:t>Adapter | DC-DC Regulator | Jumper Wire</a:t>
            </a:r>
          </a:p>
        </p:txBody>
      </p:sp>
      <p:sp>
        <p:nvSpPr>
          <p:cNvPr id="5" name="Freeform 4"/>
          <p:cNvSpPr/>
          <p:nvPr/>
        </p:nvSpPr>
        <p:spPr>
          <a:xfrm>
            <a:off x="4836599" y="9937799"/>
            <a:ext cx="1600200" cy="2286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FFFFFF"/>
          </a:solidFill>
          <a:ln cap="flat">
            <a:noFill/>
            <a:prstDash val="solid"/>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pic>
        <p:nvPicPr>
          <p:cNvPr id="6"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rot="5400013">
            <a:off x="5135220" y="8254979"/>
            <a:ext cx="3135962" cy="1713603"/>
          </a:xfrm>
          <a:prstGeom prst="rect">
            <a:avLst/>
          </a:prstGeom>
          <a:noFill/>
          <a:ln cap="flat">
            <a:noFill/>
          </a:ln>
        </p:spPr>
      </p:pic>
      <p:pic>
        <p:nvPicPr>
          <p:cNvPr id="7" name="">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16203" y="8036999"/>
            <a:ext cx="2759403" cy="2759403"/>
          </a:xfrm>
          <a:prstGeom prst="rect">
            <a:avLst/>
          </a:prstGeom>
          <a:noFill/>
          <a:ln cap="flat">
            <a:noFill/>
          </a:ln>
        </p:spPr>
      </p:pic>
      <p:pic>
        <p:nvPicPr>
          <p:cNvPr id="8" name="">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2779199" y="7440838"/>
            <a:ext cx="3074761" cy="3074761"/>
          </a:xfrm>
          <a:prstGeom prst="rect">
            <a:avLst/>
          </a:prstGeom>
          <a:noFill/>
          <a:ln cap="flat">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Freeform 1"/>
          <p:cNvSpPr/>
          <p:nvPr/>
        </p:nvSpPr>
        <p:spPr>
          <a:xfrm>
            <a:off x="0" y="0"/>
            <a:ext cx="7560003" cy="10691996"/>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FFFFFF"/>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3" name="TextBox 2"/>
          <p:cNvSpPr txBox="1"/>
          <p:nvPr/>
        </p:nvSpPr>
        <p:spPr>
          <a:xfrm>
            <a:off x="0" y="444599"/>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600" b="1" i="0" u="sng" strike="noStrike" kern="1200" cap="none" spc="0" baseline="0">
                <a:solidFill>
                  <a:srgbClr val="000000"/>
                </a:solidFill>
                <a:uFillTx/>
                <a:latin typeface="Liberation Sans" pitchFamily="18"/>
                <a:ea typeface="DejaVu Sans" pitchFamily="2"/>
                <a:cs typeface="Noto Sans" pitchFamily="2"/>
              </a:rPr>
              <a:t>WIFI CIRCUIT DIAGRAM</a:t>
            </a:r>
          </a:p>
        </p:txBody>
      </p:sp>
      <p:sp>
        <p:nvSpPr>
          <p:cNvPr id="4" name="Freeform 3"/>
          <p:cNvSpPr/>
          <p:nvPr/>
        </p:nvSpPr>
        <p:spPr>
          <a:xfrm>
            <a:off x="4836599" y="9937799"/>
            <a:ext cx="1600200" cy="2286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FFFFFF"/>
          </a:solidFill>
          <a:ln cap="flat">
            <a:noFill/>
            <a:prstDash val="solid"/>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pic>
        <p:nvPicPr>
          <p:cNvPr id="5"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0" y="3200400"/>
            <a:ext cx="7560003" cy="4239359"/>
          </a:xfrm>
          <a:prstGeom prst="rect">
            <a:avLst/>
          </a:prstGeom>
          <a:noFill/>
          <a:ln cap="flat">
            <a:noFill/>
          </a:ln>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Freeform 1"/>
          <p:cNvSpPr/>
          <p:nvPr/>
        </p:nvSpPr>
        <p:spPr>
          <a:xfrm>
            <a:off x="0" y="0"/>
            <a:ext cx="7560003" cy="10691996"/>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FFFFFF"/>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3" name="TextBox 2"/>
          <p:cNvSpPr txBox="1"/>
          <p:nvPr/>
        </p:nvSpPr>
        <p:spPr>
          <a:xfrm>
            <a:off x="0" y="444599"/>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600" b="1" i="0" u="sng" strike="noStrike" kern="1200" cap="none" spc="0" baseline="0">
                <a:solidFill>
                  <a:srgbClr val="000000"/>
                </a:solidFill>
                <a:uFillTx/>
                <a:latin typeface="Liberation Sans" pitchFamily="18"/>
                <a:ea typeface="DejaVu Sans" pitchFamily="2"/>
                <a:cs typeface="Noto Sans" pitchFamily="2"/>
              </a:rPr>
              <a:t>GSM CIRCUIT DIAGRAM</a:t>
            </a:r>
          </a:p>
        </p:txBody>
      </p:sp>
      <p:sp>
        <p:nvSpPr>
          <p:cNvPr id="4" name="Freeform 3"/>
          <p:cNvSpPr/>
          <p:nvPr/>
        </p:nvSpPr>
        <p:spPr>
          <a:xfrm>
            <a:off x="3200400" y="9372600"/>
            <a:ext cx="1600200" cy="2286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FFFFFF"/>
          </a:solidFill>
          <a:ln cap="flat">
            <a:noFill/>
            <a:prstDash val="solid"/>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pic>
        <p:nvPicPr>
          <p:cNvPr id="5"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22" y="2743200"/>
            <a:ext cx="7559637" cy="4800600"/>
          </a:xfrm>
          <a:prstGeom prst="rect">
            <a:avLst/>
          </a:prstGeom>
          <a:noFill/>
          <a:ln cap="flat">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pic>
        <p:nvPicPr>
          <p:cNvPr id="2"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57799" y="1568516"/>
            <a:ext cx="5778002" cy="4586401"/>
          </a:xfrm>
          <a:prstGeom prst="rect">
            <a:avLst/>
          </a:prstGeom>
          <a:noFill/>
          <a:ln cap="flat">
            <a:noFill/>
          </a:ln>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9187" y="682392"/>
            <a:ext cx="6172200" cy="2116442"/>
          </a:xfrm>
          <a:prstGeom prst="rect">
            <a:avLst/>
          </a:prstGeom>
          <a:noFill/>
          <a:ln cap="flat">
            <a:noFill/>
          </a:ln>
        </p:spPr>
        <p:txBody>
          <a:bodyPr vert="horz" wrap="square" lIns="90004" tIns="44997" rIns="90004" bIns="44997" anchor="t" anchorCtr="0" compatLnSpc="0">
            <a:spAutoFit/>
          </a:bodyPr>
          <a:lstStyle/>
          <a:p>
            <a:pPr marL="0" marR="0" lvl="0" indent="0" algn="just" defTabSz="914400" rtl="0" fontAlgn="auto" hangingPunct="0">
              <a:lnSpc>
                <a:spcPct val="100000"/>
              </a:lnSpc>
              <a:spcBef>
                <a:spcPts val="430"/>
              </a:spcBef>
              <a:spcAft>
                <a:spcPts val="0"/>
              </a:spcAft>
              <a:buNone/>
              <a:tabLst/>
              <a:defRPr sz="1800" b="0" i="0" u="none" strike="noStrike" kern="0" cap="none" spc="0" baseline="0">
                <a:solidFill>
                  <a:srgbClr val="000000"/>
                </a:solidFill>
                <a:uFillTx/>
              </a:defRPr>
            </a:pPr>
            <a:r>
              <a:rPr lang="en-US" sz="1600" b="1" i="0" u="none" strike="noStrike" kern="1200" cap="none" spc="0" baseline="0" dirty="0">
                <a:solidFill>
                  <a:srgbClr val="000000"/>
                </a:solidFill>
                <a:uFillTx/>
                <a:latin typeface="Carlito" pitchFamily="34"/>
                <a:ea typeface="Source Han Sans CN" pitchFamily="2"/>
                <a:cs typeface="Droid Sans Devanagari" pitchFamily="2"/>
              </a:rPr>
              <a:t>Our Project :</a:t>
            </a:r>
          </a:p>
          <a:p>
            <a:pPr marL="0" marR="0" lvl="0" indent="0" algn="just" defTabSz="914400" rtl="0" fontAlgn="auto" hangingPunct="0">
              <a:lnSpc>
                <a:spcPct val="100000"/>
              </a:lnSpc>
              <a:spcBef>
                <a:spcPts val="430"/>
              </a:spcBef>
              <a:spcAft>
                <a:spcPts val="0"/>
              </a:spcAft>
              <a:buNone/>
              <a:tabLst/>
              <a:defRPr sz="1800" b="0" i="0" u="none" strike="noStrike" kern="0" cap="none" spc="0" baseline="0">
                <a:solidFill>
                  <a:srgbClr val="000000"/>
                </a:solidFill>
                <a:uFillTx/>
              </a:defRPr>
            </a:pPr>
            <a:r>
              <a:rPr lang="en-US" sz="1500" b="1" i="0" u="none" strike="noStrike" kern="1200" cap="none" spc="0" baseline="0" dirty="0">
                <a:solidFill>
                  <a:srgbClr val="000000"/>
                </a:solidFill>
                <a:uFillTx/>
                <a:latin typeface="Carlito" pitchFamily="34"/>
                <a:ea typeface="Source Han Sans CN" pitchFamily="2"/>
                <a:cs typeface="Droid Sans Devanagari" pitchFamily="2"/>
              </a:rPr>
              <a:t>	</a:t>
            </a:r>
            <a:r>
              <a:rPr lang="en-US" sz="1500" b="0" i="0" u="none" strike="noStrike" kern="1200" cap="none" spc="0" baseline="0" dirty="0">
                <a:solidFill>
                  <a:srgbClr val="000000"/>
                </a:solidFill>
                <a:uFillTx/>
                <a:latin typeface="Carlito" pitchFamily="34"/>
                <a:ea typeface="Source Han Sans CN" pitchFamily="2"/>
                <a:cs typeface="Droid Sans Devanagari" pitchFamily="2"/>
              </a:rPr>
              <a:t>Bus Tracker with automated attendance management system. An </a:t>
            </a:r>
            <a:r>
              <a:rPr lang="en-US" sz="1500" b="0" i="0" u="none" strike="noStrike" kern="1200" cap="none" spc="0" baseline="0" dirty="0" err="1">
                <a:solidFill>
                  <a:srgbClr val="000000"/>
                </a:solidFill>
                <a:uFillTx/>
                <a:latin typeface="Carlito" pitchFamily="34"/>
                <a:ea typeface="Source Han Sans CN" pitchFamily="2"/>
                <a:cs typeface="Droid Sans Devanagari" pitchFamily="2"/>
              </a:rPr>
              <a:t>Iot</a:t>
            </a:r>
            <a:r>
              <a:rPr lang="en-US" sz="1500" b="0" i="0" u="none" strike="noStrike" kern="1200" cap="none" spc="0" baseline="0" dirty="0">
                <a:solidFill>
                  <a:srgbClr val="000000"/>
                </a:solidFill>
                <a:uFillTx/>
                <a:latin typeface="Carlito" pitchFamily="34"/>
                <a:ea typeface="Source Han Sans CN" pitchFamily="2"/>
                <a:cs typeface="Droid Sans Devanagari" pitchFamily="2"/>
              </a:rPr>
              <a:t> Device is installed in bus that give the location of bus to the specific bus student which helps the </a:t>
            </a:r>
            <a:r>
              <a:rPr lang="en-US" sz="1500" b="0" i="0" u="none" strike="noStrike" kern="1200" cap="none" spc="0" baseline="0" dirty="0" err="1">
                <a:solidFill>
                  <a:srgbClr val="000000"/>
                </a:solidFill>
                <a:uFillTx/>
                <a:latin typeface="Carlito" pitchFamily="34"/>
                <a:ea typeface="Source Han Sans CN" pitchFamily="2"/>
                <a:cs typeface="Droid Sans Devanagari" pitchFamily="2"/>
              </a:rPr>
              <a:t>studens</a:t>
            </a:r>
            <a:r>
              <a:rPr lang="en-US" sz="1500" b="0" i="0" u="none" strike="noStrike" kern="1200" cap="none" spc="0" baseline="0" dirty="0">
                <a:solidFill>
                  <a:srgbClr val="000000"/>
                </a:solidFill>
                <a:uFillTx/>
                <a:latin typeface="Carlito" pitchFamily="34"/>
                <a:ea typeface="Source Han Sans CN" pitchFamily="2"/>
                <a:cs typeface="Droid Sans Devanagari" pitchFamily="2"/>
              </a:rPr>
              <a:t> to find exactly where the bus and helps to catch the bus as </a:t>
            </a:r>
            <a:r>
              <a:rPr lang="en-US" sz="1500" b="0" i="0" u="none" strike="noStrike" kern="1200" cap="none" spc="0" baseline="0" dirty="0" err="1">
                <a:solidFill>
                  <a:srgbClr val="000000"/>
                </a:solidFill>
                <a:uFillTx/>
                <a:latin typeface="Carlito" pitchFamily="34"/>
                <a:ea typeface="Source Han Sans CN" pitchFamily="2"/>
                <a:cs typeface="Droid Sans Devanagari" pitchFamily="2"/>
              </a:rPr>
              <a:t>eaarly</a:t>
            </a:r>
            <a:r>
              <a:rPr lang="en-US" sz="1500" b="0" i="0" u="none" strike="noStrike" kern="1200" cap="none" spc="0" baseline="0" dirty="0">
                <a:solidFill>
                  <a:srgbClr val="000000"/>
                </a:solidFill>
                <a:uFillTx/>
                <a:latin typeface="Carlito" pitchFamily="34"/>
                <a:ea typeface="Source Han Sans CN" pitchFamily="2"/>
                <a:cs typeface="Droid Sans Devanagari" pitchFamily="2"/>
              </a:rPr>
              <a:t> as </a:t>
            </a:r>
            <a:r>
              <a:rPr lang="en-US" sz="1500" b="0" i="0" u="none" strike="noStrike" kern="1200" cap="none" spc="0" baseline="0" dirty="0" err="1">
                <a:solidFill>
                  <a:srgbClr val="000000"/>
                </a:solidFill>
                <a:uFillTx/>
                <a:latin typeface="Carlito" pitchFamily="34"/>
                <a:ea typeface="Source Han Sans CN" pitchFamily="2"/>
                <a:cs typeface="Droid Sans Devanagari" pitchFamily="2"/>
              </a:rPr>
              <a:t>possibile</a:t>
            </a:r>
            <a:r>
              <a:rPr lang="en-US" sz="1500" b="0" i="0" u="none" strike="noStrike" kern="1200" cap="none" spc="0" baseline="0" dirty="0">
                <a:solidFill>
                  <a:srgbClr val="000000"/>
                </a:solidFill>
                <a:uFillTx/>
                <a:latin typeface="Carlito" pitchFamily="34"/>
                <a:ea typeface="Source Han Sans CN" pitchFamily="2"/>
                <a:cs typeface="Droid Sans Devanagari" pitchFamily="2"/>
              </a:rPr>
              <a:t>. For the faculty attendance the current system is upgraded by the </a:t>
            </a:r>
            <a:r>
              <a:rPr lang="en-US" sz="1500" b="0" i="0" u="none" strike="noStrike" kern="1200" cap="none" spc="0" baseline="0" dirty="0" err="1">
                <a:solidFill>
                  <a:srgbClr val="000000"/>
                </a:solidFill>
                <a:uFillTx/>
                <a:latin typeface="Carlito" pitchFamily="34"/>
                <a:ea typeface="Source Han Sans CN" pitchFamily="2"/>
                <a:cs typeface="Droid Sans Devanagari" pitchFamily="2"/>
              </a:rPr>
              <a:t>latet</a:t>
            </a:r>
            <a:r>
              <a:rPr lang="en-US" sz="1500" b="0" i="0" u="none" strike="noStrike" kern="1200" cap="none" spc="0" baseline="0" dirty="0">
                <a:solidFill>
                  <a:srgbClr val="000000"/>
                </a:solidFill>
                <a:uFillTx/>
                <a:latin typeface="Carlito" pitchFamily="34"/>
                <a:ea typeface="Source Han Sans CN" pitchFamily="2"/>
                <a:cs typeface="Droid Sans Devanagari" pitchFamily="2"/>
              </a:rPr>
              <a:t> technology It will be digitalized</a:t>
            </a:r>
          </a:p>
          <a:p>
            <a:pPr marL="0" marR="0" lvl="0" indent="0" algn="just" defTabSz="914400" rtl="0" fontAlgn="auto" hangingPunct="0">
              <a:lnSpc>
                <a:spcPct val="100000"/>
              </a:lnSpc>
              <a:spcBef>
                <a:spcPts val="430"/>
              </a:spcBef>
              <a:spcAft>
                <a:spcPts val="0"/>
              </a:spcAft>
              <a:buNone/>
              <a:tabLst/>
              <a:defRPr sz="1800" b="0" i="0" u="none" strike="noStrike" kern="0" cap="none" spc="0" baseline="0">
                <a:solidFill>
                  <a:srgbClr val="000000"/>
                </a:solidFill>
                <a:uFillTx/>
              </a:defRPr>
            </a:pPr>
            <a:r>
              <a:rPr lang="en-US" sz="1500" b="0" i="0" u="none" strike="noStrike" kern="1200" cap="none" spc="0" baseline="0" dirty="0">
                <a:solidFill>
                  <a:srgbClr val="000000"/>
                </a:solidFill>
                <a:uFillTx/>
                <a:latin typeface="Carlito" pitchFamily="34"/>
                <a:ea typeface="Source Han Sans CN" pitchFamily="2"/>
                <a:cs typeface="Droid Sans Devanagari" pitchFamily="2"/>
              </a:rPr>
              <a:t>	An specific mobile application will be designed and developed as much </a:t>
            </a:r>
            <a:r>
              <a:rPr lang="en-US" sz="1500" b="0" i="0" u="none" strike="noStrike" kern="1200" cap="none" spc="0" baseline="0" dirty="0" err="1">
                <a:solidFill>
                  <a:srgbClr val="000000"/>
                </a:solidFill>
                <a:uFillTx/>
                <a:latin typeface="Carlito" pitchFamily="34"/>
                <a:ea typeface="Source Han Sans CN" pitchFamily="2"/>
                <a:cs typeface="Droid Sans Devanagari" pitchFamily="2"/>
              </a:rPr>
              <a:t>privilage</a:t>
            </a:r>
            <a:r>
              <a:rPr lang="en-US" sz="1500" b="0" i="0" u="none" strike="noStrike" kern="1200" cap="none" spc="0" baseline="0" dirty="0">
                <a:solidFill>
                  <a:srgbClr val="000000"/>
                </a:solidFill>
                <a:uFillTx/>
                <a:latin typeface="Carlito" pitchFamily="34"/>
                <a:ea typeface="Source Han Sans CN" pitchFamily="2"/>
                <a:cs typeface="Droid Sans Devanagari" pitchFamily="2"/>
              </a:rPr>
              <a:t> according who logging in. Using that Application student can able to track their bus route and bus timing and the faculty can mark </a:t>
            </a:r>
            <a:r>
              <a:rPr lang="en-US" sz="1500" b="0" i="0" u="none" strike="noStrike" kern="1200" cap="none" spc="0" baseline="0" dirty="0" err="1">
                <a:solidFill>
                  <a:srgbClr val="000000"/>
                </a:solidFill>
                <a:uFillTx/>
                <a:latin typeface="Carlito" pitchFamily="34"/>
                <a:ea typeface="Source Han Sans CN" pitchFamily="2"/>
                <a:cs typeface="Droid Sans Devanagari" pitchFamily="2"/>
              </a:rPr>
              <a:t>attendence</a:t>
            </a:r>
            <a:r>
              <a:rPr lang="en-US" sz="1500" b="0" i="0" u="none" strike="noStrike" kern="1200" cap="none" spc="0" baseline="0" dirty="0">
                <a:solidFill>
                  <a:srgbClr val="000000"/>
                </a:solidFill>
                <a:uFillTx/>
                <a:latin typeface="Carlito" pitchFamily="34"/>
                <a:ea typeface="Source Han Sans CN" pitchFamily="2"/>
                <a:cs typeface="Droid Sans Devanagari" pitchFamily="2"/>
              </a:rPr>
              <a:t> by their mobile phone which is less time consuming and with high efficiency</a:t>
            </a:r>
          </a:p>
        </p:txBody>
      </p:sp>
      <p:sp>
        <p:nvSpPr>
          <p:cNvPr id="3" name="TextBox 5"/>
          <p:cNvSpPr txBox="1"/>
          <p:nvPr/>
        </p:nvSpPr>
        <p:spPr>
          <a:xfrm>
            <a:off x="499187" y="3920106"/>
            <a:ext cx="6172200" cy="1299956"/>
          </a:xfrm>
          <a:prstGeom prst="rect">
            <a:avLst/>
          </a:prstGeom>
          <a:noFill/>
          <a:ln cap="flat">
            <a:noFill/>
          </a:ln>
        </p:spPr>
        <p:txBody>
          <a:bodyPr vert="horz" wrap="square" lIns="90004" tIns="44997" rIns="90004" bIns="44997" anchor="t" anchorCtr="0" compatLnSpc="0">
            <a:spAutoFit/>
          </a:bodyPr>
          <a:lstStyle/>
          <a:p>
            <a:pPr marL="0" marR="0" lvl="0" indent="0" algn="just" defTabSz="914400" rtl="0" fontAlgn="auto" hangingPunct="0">
              <a:lnSpc>
                <a:spcPct val="100000"/>
              </a:lnSpc>
              <a:spcBef>
                <a:spcPts val="430"/>
              </a:spcBef>
              <a:spcAft>
                <a:spcPts val="0"/>
              </a:spcAft>
              <a:buNone/>
              <a:tabLst/>
              <a:defRPr sz="1800" b="0" i="0" u="none" strike="noStrike" kern="0" cap="none" spc="0" baseline="0">
                <a:solidFill>
                  <a:srgbClr val="000000"/>
                </a:solidFill>
                <a:uFillTx/>
              </a:defRPr>
            </a:pPr>
            <a:r>
              <a:rPr lang="en-US" sz="1600" b="1" i="0" u="none" strike="noStrike" kern="1200" cap="none" spc="0" baseline="0" dirty="0">
                <a:solidFill>
                  <a:srgbClr val="000000"/>
                </a:solidFill>
                <a:uFillTx/>
                <a:latin typeface="Carlito" pitchFamily="34"/>
                <a:ea typeface="Source Han Sans CN" pitchFamily="2"/>
                <a:cs typeface="Droid Sans Devanagari" pitchFamily="2"/>
              </a:rPr>
              <a:t>Impact in Current System :</a:t>
            </a:r>
          </a:p>
          <a:p>
            <a:pPr marL="0" marR="0" lvl="0" indent="0" algn="just" defTabSz="914400" rtl="0" fontAlgn="auto" hangingPunct="0">
              <a:lnSpc>
                <a:spcPct val="100000"/>
              </a:lnSpc>
              <a:spcBef>
                <a:spcPts val="430"/>
              </a:spcBef>
              <a:spcAft>
                <a:spcPts val="0"/>
              </a:spcAft>
              <a:buNone/>
              <a:tabLst/>
              <a:defRPr sz="1800" b="0" i="0" u="none" strike="noStrike" kern="0" cap="none" spc="0" baseline="0">
                <a:solidFill>
                  <a:srgbClr val="000000"/>
                </a:solidFill>
                <a:uFillTx/>
              </a:defRPr>
            </a:pPr>
            <a:r>
              <a:rPr lang="en-US" sz="1500" b="1" i="0" u="none" strike="noStrike" kern="1200" cap="none" spc="0" baseline="0" dirty="0">
                <a:solidFill>
                  <a:srgbClr val="000000"/>
                </a:solidFill>
                <a:uFillTx/>
                <a:latin typeface="Carlito" pitchFamily="34"/>
                <a:ea typeface="Source Han Sans CN" pitchFamily="2"/>
                <a:cs typeface="Droid Sans Devanagari" pitchFamily="2"/>
              </a:rPr>
              <a:t>	</a:t>
            </a:r>
            <a:r>
              <a:rPr lang="en-US" sz="1500" b="0" i="0" u="none" strike="noStrike" kern="1200" cap="none" spc="0" baseline="0" dirty="0">
                <a:solidFill>
                  <a:srgbClr val="000000"/>
                </a:solidFill>
                <a:uFillTx/>
                <a:latin typeface="Carlito" pitchFamily="34"/>
                <a:ea typeface="Source Han Sans CN" pitchFamily="2"/>
                <a:cs typeface="Droid Sans Devanagari" pitchFamily="2"/>
              </a:rPr>
              <a:t>By Implementing our Idea in a real time. Both student and faculty are started to use the application for automatic their work. Our application will keep track the attendance and able to view the past record of attendance on few taps. By the students can never miss the buses they know the location of the bus their route and the location</a:t>
            </a:r>
          </a:p>
        </p:txBody>
      </p:sp>
      <p:sp>
        <p:nvSpPr>
          <p:cNvPr id="4" name="TextBox 6"/>
          <p:cNvSpPr txBox="1"/>
          <p:nvPr/>
        </p:nvSpPr>
        <p:spPr>
          <a:xfrm>
            <a:off x="686156" y="6856012"/>
            <a:ext cx="6172200" cy="1299956"/>
          </a:xfrm>
          <a:prstGeom prst="rect">
            <a:avLst/>
          </a:prstGeom>
          <a:noFill/>
          <a:ln cap="flat">
            <a:noFill/>
          </a:ln>
        </p:spPr>
        <p:txBody>
          <a:bodyPr vert="horz" wrap="square" lIns="90004" tIns="44997" rIns="90004" bIns="44997" anchor="t" anchorCtr="0" compatLnSpc="0">
            <a:spAutoFit/>
          </a:bodyPr>
          <a:lstStyle/>
          <a:p>
            <a:pPr marL="0" marR="0" lvl="0" indent="0" algn="just" defTabSz="914400" rtl="0" fontAlgn="auto" hangingPunct="0">
              <a:lnSpc>
                <a:spcPct val="100000"/>
              </a:lnSpc>
              <a:spcBef>
                <a:spcPts val="430"/>
              </a:spcBef>
              <a:spcAft>
                <a:spcPts val="0"/>
              </a:spcAft>
              <a:buNone/>
              <a:tabLst/>
              <a:defRPr sz="1800" b="0" i="0" u="none" strike="noStrike" kern="0" cap="none" spc="0" baseline="0">
                <a:solidFill>
                  <a:srgbClr val="000000"/>
                </a:solidFill>
                <a:uFillTx/>
              </a:defRPr>
            </a:pPr>
            <a:r>
              <a:rPr lang="en-US" sz="1600" b="1" i="0" u="none" strike="noStrike" kern="1200" cap="none" spc="0" baseline="0">
                <a:solidFill>
                  <a:srgbClr val="000000"/>
                </a:solidFill>
                <a:uFillTx/>
                <a:latin typeface="Carlito" pitchFamily="34"/>
                <a:ea typeface="Source Han Sans CN" pitchFamily="2"/>
                <a:cs typeface="Droid Sans Devanagari" pitchFamily="2"/>
              </a:rPr>
              <a:t>Implementation :</a:t>
            </a:r>
          </a:p>
          <a:p>
            <a:pPr marL="0" marR="0" lvl="0" indent="0" algn="just" defTabSz="914400" rtl="0" fontAlgn="auto" hangingPunct="0">
              <a:lnSpc>
                <a:spcPct val="100000"/>
              </a:lnSpc>
              <a:spcBef>
                <a:spcPts val="430"/>
              </a:spcBef>
              <a:spcAft>
                <a:spcPts val="0"/>
              </a:spcAft>
              <a:buNone/>
              <a:tabLst/>
              <a:defRPr sz="1800" b="0" i="0" u="none" strike="noStrike" kern="0" cap="none" spc="0" baseline="0">
                <a:solidFill>
                  <a:srgbClr val="000000"/>
                </a:solidFill>
                <a:uFillTx/>
              </a:defRPr>
            </a:pPr>
            <a:r>
              <a:rPr lang="en-US" sz="1500" b="1" i="0" u="none" strike="noStrike" kern="1200" cap="none" spc="0" baseline="0">
                <a:solidFill>
                  <a:srgbClr val="000000"/>
                </a:solidFill>
                <a:uFillTx/>
                <a:latin typeface="Carlito" pitchFamily="34"/>
                <a:ea typeface="Source Han Sans CN" pitchFamily="2"/>
                <a:cs typeface="Droid Sans Devanagari" pitchFamily="2"/>
              </a:rPr>
              <a:t>	</a:t>
            </a:r>
            <a:r>
              <a:rPr lang="en-US" sz="1500" b="0" i="0" u="none" strike="noStrike" kern="1200" cap="none" spc="0" baseline="0">
                <a:solidFill>
                  <a:srgbClr val="000000"/>
                </a:solidFill>
                <a:uFillTx/>
                <a:latin typeface="Carlito" pitchFamily="34"/>
                <a:ea typeface="Source Han Sans CN" pitchFamily="2"/>
                <a:cs typeface="Droid Sans Devanagari" pitchFamily="2"/>
              </a:rPr>
              <a:t>We have developed an adorable iOT device which connect transmit the location of bus. Tracked location is efficiently shown to the user via a mobile application which act as an intermediate between the staff and parent. Our product ready to implement product. An user adorable UI will be designed and developed.</a:t>
            </a:r>
          </a:p>
        </p:txBody>
      </p:sp>
    </p:spTree>
    <p:extLst>
      <p:ext uri="{BB962C8B-B14F-4D97-AF65-F5344CB8AC3E}">
        <p14:creationId xmlns:p14="http://schemas.microsoft.com/office/powerpoint/2010/main" val="11132879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extBox 1"/>
          <p:cNvSpPr txBox="1"/>
          <p:nvPr/>
        </p:nvSpPr>
        <p:spPr>
          <a:xfrm>
            <a:off x="0" y="444599"/>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600" b="1" i="0" u="sng" strike="noStrike" kern="1200" cap="none" spc="0" baseline="0">
                <a:solidFill>
                  <a:srgbClr val="000000"/>
                </a:solidFill>
                <a:uFillTx/>
                <a:latin typeface="Liberation Sans" pitchFamily="18"/>
                <a:ea typeface="DejaVu Sans" pitchFamily="2"/>
                <a:cs typeface="Noto Sans" pitchFamily="2"/>
              </a:rPr>
              <a:t>iOT E-Transport ?</a:t>
            </a:r>
          </a:p>
        </p:txBody>
      </p:sp>
      <p:pic>
        <p:nvPicPr>
          <p:cNvPr id="3"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029200" y="6396474"/>
            <a:ext cx="2514600" cy="1604515"/>
          </a:xfrm>
          <a:prstGeom prst="rect">
            <a:avLst/>
          </a:prstGeom>
          <a:noFill/>
          <a:ln cap="flat">
            <a:noFill/>
          </a:ln>
        </p:spPr>
      </p:pic>
      <p:sp>
        <p:nvSpPr>
          <p:cNvPr id="4" name="Freeform 3"/>
          <p:cNvSpPr/>
          <p:nvPr/>
        </p:nvSpPr>
        <p:spPr>
          <a:xfrm>
            <a:off x="4836599" y="9937799"/>
            <a:ext cx="1600200" cy="2286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FFFFFF"/>
          </a:solidFill>
          <a:ln cap="flat">
            <a:noFill/>
            <a:prstDash val="solid"/>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pic>
        <p:nvPicPr>
          <p:cNvPr id="5" name="">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2514600" y="7707596"/>
            <a:ext cx="2057400" cy="1436403"/>
          </a:xfrm>
          <a:prstGeom prst="rect">
            <a:avLst/>
          </a:prstGeom>
          <a:noFill/>
          <a:ln cap="flat">
            <a:noFill/>
          </a:ln>
        </p:spPr>
      </p:pic>
      <p:pic>
        <p:nvPicPr>
          <p:cNvPr id="6" name="">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5335917" y="9116284"/>
            <a:ext cx="1979282" cy="1399315"/>
          </a:xfrm>
          <a:prstGeom prst="rect">
            <a:avLst/>
          </a:prstGeom>
          <a:noFill/>
          <a:ln cap="flat">
            <a:noFill/>
          </a:ln>
        </p:spPr>
      </p:pic>
      <p:pic>
        <p:nvPicPr>
          <p:cNvPr id="7" name="">
            <a:extLst>
              <a:ext uri="{FF2B5EF4-FFF2-40B4-BE49-F238E27FC236}">
                <a16:creationId xmlns:a16="http://schemas.microsoft.com/office/drawing/2014/main" id="{00000000-0000-0000-0000-000000000000}"/>
              </a:ext>
            </a:extLst>
          </p:cNvPr>
          <p:cNvPicPr>
            <a:picLocks noChangeAspect="1"/>
          </p:cNvPicPr>
          <p:nvPr/>
        </p:nvPicPr>
        <p:blipFill>
          <a:blip r:embed="rId6">
            <a:lum/>
            <a:alphaModFix/>
          </a:blip>
          <a:srcRect/>
          <a:stretch>
            <a:fillRect/>
          </a:stretch>
        </p:blipFill>
        <p:spPr>
          <a:xfrm>
            <a:off x="3071158" y="9426961"/>
            <a:ext cx="1500841" cy="1088638"/>
          </a:xfrm>
          <a:prstGeom prst="rect">
            <a:avLst/>
          </a:prstGeom>
          <a:noFill/>
          <a:ln cap="flat">
            <a:noFill/>
          </a:ln>
        </p:spPr>
      </p:pic>
      <p:pic>
        <p:nvPicPr>
          <p:cNvPr id="8" name="">
            <a:extLst>
              <a:ext uri="{FF2B5EF4-FFF2-40B4-BE49-F238E27FC236}">
                <a16:creationId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153363" y="8686800"/>
            <a:ext cx="2410202" cy="1985756"/>
          </a:xfrm>
          <a:prstGeom prst="rect">
            <a:avLst/>
          </a:prstGeom>
          <a:noFill/>
          <a:ln cap="flat">
            <a:noFill/>
          </a:ln>
        </p:spPr>
      </p:pic>
      <p:sp>
        <p:nvSpPr>
          <p:cNvPr id="9" name="TextBox 8"/>
          <p:cNvSpPr txBox="1"/>
          <p:nvPr/>
        </p:nvSpPr>
        <p:spPr>
          <a:xfrm>
            <a:off x="685800" y="1143000"/>
            <a:ext cx="6400800" cy="1371600"/>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1190"/>
              </a:spcBef>
              <a:spcAft>
                <a:spcPts val="990"/>
              </a:spcAft>
              <a:buNone/>
              <a:tabLst/>
              <a:defRPr sz="1500" b="0" i="0" u="none" strike="noStrike" kern="0" cap="none" spc="0" baseline="0">
                <a:solidFill>
                  <a:srgbClr val="000000"/>
                </a:solidFill>
                <a:uFillTx/>
              </a:defRPr>
            </a:pPr>
            <a:r>
              <a:rPr lang="en-US" sz="1800" b="1" i="0" u="none" strike="noStrike" kern="1200" cap="none" spc="0" baseline="0">
                <a:solidFill>
                  <a:srgbClr val="000000"/>
                </a:solidFill>
                <a:uFillTx/>
                <a:latin typeface="Liberation Sans" pitchFamily="18"/>
                <a:ea typeface="DejaVu Sans" pitchFamily="2"/>
                <a:cs typeface="Noto Sans" pitchFamily="2"/>
              </a:rPr>
              <a:t>Why we Need iOT ?</a:t>
            </a:r>
            <a:r>
              <a:rPr lang="en-US" sz="1500" b="0" i="0" u="none" strike="noStrike" kern="1200" cap="none" spc="0" baseline="0">
                <a:solidFill>
                  <a:srgbClr val="000000"/>
                </a:solidFill>
                <a:uFillTx/>
                <a:latin typeface="Liberation Sans" pitchFamily="18"/>
                <a:ea typeface="DejaVu Sans" pitchFamily="2"/>
                <a:cs typeface="Noto Sans" pitchFamily="2"/>
              </a:rPr>
              <a:t/>
            </a:r>
            <a:br>
              <a:rPr lang="en-US" sz="1500" b="0" i="0" u="none" strike="noStrike" kern="1200" cap="none" spc="0" baseline="0">
                <a:solidFill>
                  <a:srgbClr val="000000"/>
                </a:solidFill>
                <a:uFillTx/>
                <a:latin typeface="Liberation Sans" pitchFamily="18"/>
                <a:ea typeface="DejaVu Sans" pitchFamily="2"/>
                <a:cs typeface="Noto Sans" pitchFamily="2"/>
              </a:rPr>
            </a:br>
            <a:r>
              <a:rPr lang="en-US" sz="1500" b="0" i="0" u="none" strike="noStrike" kern="1200" cap="none" spc="0" baseline="0">
                <a:solidFill>
                  <a:srgbClr val="000000"/>
                </a:solidFill>
                <a:uFillTx/>
                <a:latin typeface="Liberation Sans" pitchFamily="18"/>
                <a:ea typeface="DejaVu Sans" pitchFamily="2"/>
                <a:cs typeface="Noto Sans" pitchFamily="2"/>
              </a:rPr>
              <a:t>                            </a:t>
            </a:r>
            <a:r>
              <a:rPr lang="en-US" sz="1600" b="0" i="0" u="none" strike="noStrike" kern="1200" cap="none" spc="0" baseline="0">
                <a:solidFill>
                  <a:srgbClr val="000000"/>
                </a:solidFill>
                <a:uFillTx/>
                <a:latin typeface="Liberation Sans" pitchFamily="18"/>
                <a:ea typeface="DejaVu Sans" pitchFamily="2"/>
                <a:cs typeface="Noto Sans" pitchFamily="2"/>
              </a:rPr>
              <a:t>iOT Internet of Things. Our device is connected with the cellular data and the GPS Satellite to get the live location of Bus. Without any human intraction the device will helps us to get the location of Bus which is more efficient then a man power</a:t>
            </a:r>
          </a:p>
        </p:txBody>
      </p:sp>
      <p:sp>
        <p:nvSpPr>
          <p:cNvPr id="10" name="TextBox 9"/>
          <p:cNvSpPr txBox="1"/>
          <p:nvPr/>
        </p:nvSpPr>
        <p:spPr>
          <a:xfrm>
            <a:off x="673199" y="2629796"/>
            <a:ext cx="6400800" cy="3313803"/>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1190"/>
              </a:spcBef>
              <a:spcAft>
                <a:spcPts val="990"/>
              </a:spcAft>
              <a:buNone/>
              <a:tabLst/>
              <a:defRPr sz="1600" b="0" i="0" u="none" strike="noStrike" kern="0" cap="none" spc="0" baseline="0">
                <a:solidFill>
                  <a:srgbClr val="000000"/>
                </a:solidFill>
                <a:uFillTx/>
              </a:defRPr>
            </a:pPr>
            <a:r>
              <a:rPr lang="en-US" sz="1800" b="1" i="0" u="none" strike="noStrike" kern="1200" cap="none" spc="0" baseline="0">
                <a:solidFill>
                  <a:srgbClr val="000000"/>
                </a:solidFill>
                <a:uFillTx/>
                <a:latin typeface="Liberation Sans" pitchFamily="18"/>
                <a:ea typeface="DejaVu Sans" pitchFamily="2"/>
                <a:cs typeface="Noto Sans" pitchFamily="2"/>
              </a:rPr>
              <a:t>Our AIM in the Transport System ?</a:t>
            </a:r>
            <a:br>
              <a:rPr lang="en-US" sz="1800" b="1" i="0" u="none" strike="noStrike" kern="1200" cap="none" spc="0" baseline="0">
                <a:solidFill>
                  <a:srgbClr val="000000"/>
                </a:solidFill>
                <a:uFillTx/>
                <a:latin typeface="Liberation Sans" pitchFamily="18"/>
                <a:ea typeface="DejaVu Sans" pitchFamily="2"/>
                <a:cs typeface="Noto Sans" pitchFamily="2"/>
              </a:rPr>
            </a:br>
            <a:r>
              <a:rPr lang="en-US" sz="1800" b="1" i="0" u="none" strike="noStrike" kern="1200" cap="none" spc="0" baseline="0">
                <a:solidFill>
                  <a:srgbClr val="000000"/>
                </a:solidFill>
                <a:uFillTx/>
                <a:latin typeface="Liberation Sans" pitchFamily="18"/>
                <a:ea typeface="DejaVu Sans" pitchFamily="2"/>
                <a:cs typeface="Noto Sans" pitchFamily="2"/>
              </a:rPr>
              <a:t>                    </a:t>
            </a:r>
            <a:r>
              <a:rPr lang="en-US" sz="1600" b="0" i="0" u="none" strike="noStrike" kern="1200" cap="none" spc="0" baseline="0">
                <a:solidFill>
                  <a:srgbClr val="000000"/>
                </a:solidFill>
                <a:uFillTx/>
                <a:latin typeface="Liberation Sans" pitchFamily="18"/>
                <a:ea typeface="DejaVu Sans" pitchFamily="2"/>
                <a:cs typeface="Noto Sans" pitchFamily="2"/>
              </a:rPr>
              <a:t>Bus Tracker with automated attendance management system. An Iot Device is installed in bus that give the location of bus to the specific bus student which helps the studens to find exactly where the bus and helps to catch the bus as eaarly as possibile. For the faculty attendance the current system is upgraded by the latet technology It will be digitalized </a:t>
            </a:r>
            <a:br>
              <a:rPr lang="en-US" sz="1600" b="0" i="0" u="none" strike="noStrike" kern="1200" cap="none" spc="0" baseline="0">
                <a:solidFill>
                  <a:srgbClr val="000000"/>
                </a:solidFill>
                <a:uFillTx/>
                <a:latin typeface="Liberation Sans" pitchFamily="18"/>
                <a:ea typeface="DejaVu Sans" pitchFamily="2"/>
                <a:cs typeface="Noto Sans" pitchFamily="2"/>
              </a:rPr>
            </a:br>
            <a:r>
              <a:rPr lang="en-US" sz="1600" b="0" i="0" u="none" strike="noStrike" kern="1200" cap="none" spc="0" baseline="0">
                <a:solidFill>
                  <a:srgbClr val="000000"/>
                </a:solidFill>
                <a:uFillTx/>
                <a:latin typeface="Liberation Sans" pitchFamily="18"/>
                <a:ea typeface="DejaVu Sans" pitchFamily="2"/>
                <a:cs typeface="Noto Sans" pitchFamily="2"/>
              </a:rPr>
              <a:t/>
            </a:r>
            <a:br>
              <a:rPr lang="en-US" sz="1600" b="0" i="0" u="none" strike="noStrike" kern="1200" cap="none" spc="0" baseline="0">
                <a:solidFill>
                  <a:srgbClr val="000000"/>
                </a:solidFill>
                <a:uFillTx/>
                <a:latin typeface="Liberation Sans" pitchFamily="18"/>
                <a:ea typeface="DejaVu Sans" pitchFamily="2"/>
                <a:cs typeface="Noto Sans" pitchFamily="2"/>
              </a:rPr>
            </a:br>
            <a:r>
              <a:rPr lang="en-US" sz="1600" b="0" i="0" u="none" strike="noStrike" kern="1200" cap="none" spc="0" baseline="0">
                <a:solidFill>
                  <a:srgbClr val="000000"/>
                </a:solidFill>
                <a:uFillTx/>
                <a:latin typeface="Liberation Sans" pitchFamily="18"/>
                <a:ea typeface="DejaVu Sans" pitchFamily="2"/>
                <a:cs typeface="Noto Sans" pitchFamily="2"/>
              </a:rPr>
              <a:t>                        An specific mobile application will be designed and developed as much privilage according who logging in. Using that Application student can able to track their bus route and bus timing and the faculty can mark attendence by their mobile phone which is less time consuming and with high efficiency</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Freeform 1"/>
          <p:cNvSpPr/>
          <p:nvPr/>
        </p:nvSpPr>
        <p:spPr>
          <a:xfrm>
            <a:off x="0" y="457200"/>
            <a:ext cx="7560003" cy="10234796"/>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DDDDDD"/>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3" name="TextBox 2"/>
          <p:cNvSpPr txBox="1"/>
          <p:nvPr/>
        </p:nvSpPr>
        <p:spPr>
          <a:xfrm>
            <a:off x="0" y="421200"/>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600" b="1" i="0" u="sng" strike="noStrike" kern="1200" cap="none" spc="0" baseline="0">
                <a:solidFill>
                  <a:srgbClr val="000000"/>
                </a:solidFill>
                <a:uFillTx/>
                <a:latin typeface="Liberation Sans" pitchFamily="18"/>
                <a:ea typeface="DejaVu Sans" pitchFamily="2"/>
                <a:cs typeface="Noto Sans" pitchFamily="2"/>
              </a:rPr>
              <a:t>Development Cost</a:t>
            </a:r>
          </a:p>
        </p:txBody>
      </p:sp>
      <p:sp>
        <p:nvSpPr>
          <p:cNvPr id="4" name="TextBox 3"/>
          <p:cNvSpPr txBox="1"/>
          <p:nvPr/>
        </p:nvSpPr>
        <p:spPr>
          <a:xfrm>
            <a:off x="300599" y="10060201"/>
            <a:ext cx="6858000" cy="43019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400" b="1" i="0" u="sng" strike="noStrike" kern="1200" cap="none" spc="0" baseline="0">
                <a:solidFill>
                  <a:srgbClr val="000000"/>
                </a:solidFill>
                <a:uFillTx/>
                <a:latin typeface="Liberation Sans" pitchFamily="18"/>
                <a:ea typeface="DejaVu Sans" pitchFamily="2"/>
                <a:cs typeface="Noto Sans" pitchFamily="2"/>
              </a:rPr>
              <a:t>TOTAL COST : Rs. 3017.00</a:t>
            </a:r>
          </a:p>
        </p:txBody>
      </p:sp>
      <p:sp>
        <p:nvSpPr>
          <p:cNvPr id="5" name="TextBox 4"/>
          <p:cNvSpPr txBox="1"/>
          <p:nvPr/>
        </p:nvSpPr>
        <p:spPr>
          <a:xfrm>
            <a:off x="4523399" y="10457636"/>
            <a:ext cx="3620521" cy="345963"/>
          </a:xfrm>
          <a:prstGeom prst="rect">
            <a:avLst/>
          </a:prstGeom>
          <a:noFill/>
          <a:ln cap="flat">
            <a:noFill/>
          </a:ln>
        </p:spPr>
        <p:txBody>
          <a:bodyPr vert="horz" wrap="square" lIns="90004" tIns="44997" rIns="90004" bIns="44997" anchor="t"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Liberation Sans" pitchFamily="18"/>
                <a:ea typeface="DejaVu Sans" pitchFamily="2"/>
                <a:cs typeface="Noto Sans" pitchFamily="2"/>
                <a:hlinkClick r:id="rId3"/>
              </a:rPr>
              <a:t>https://www.electronicscomp.com</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Liberation Sans" pitchFamily="18"/>
              <a:ea typeface="DejaVu Sans" pitchFamily="2"/>
              <a:cs typeface="Noto Sans" pitchFamily="2"/>
            </a:endParaRPr>
          </a:p>
        </p:txBody>
      </p:sp>
      <p:graphicFrame>
        <p:nvGraphicFramePr>
          <p:cNvPr id="6" name="Table 5"/>
          <p:cNvGraphicFramePr>
            <a:graphicFrameLocks noGrp="1"/>
          </p:cNvGraphicFramePr>
          <p:nvPr/>
        </p:nvGraphicFramePr>
        <p:xfrm>
          <a:off x="359276" y="1252435"/>
          <a:ext cx="6743881" cy="9068397"/>
        </p:xfrm>
        <a:graphic>
          <a:graphicData uri="http://schemas.openxmlformats.org/drawingml/2006/table">
            <a:tbl>
              <a:tblPr firstRow="1" bandRow="1">
                <a:effectLst/>
              </a:tblPr>
              <a:tblGrid>
                <a:gridCol w="2316961">
                  <a:extLst>
                    <a:ext uri="{9D8B030D-6E8A-4147-A177-3AD203B41FA5}">
                      <a16:colId xmlns:a16="http://schemas.microsoft.com/office/drawing/2014/main" val="3439929898"/>
                    </a:ext>
                  </a:extLst>
                </a:gridCol>
                <a:gridCol w="2178722">
                  <a:extLst>
                    <a:ext uri="{9D8B030D-6E8A-4147-A177-3AD203B41FA5}">
                      <a16:colId xmlns:a16="http://schemas.microsoft.com/office/drawing/2014/main" val="2311960645"/>
                    </a:ext>
                  </a:extLst>
                </a:gridCol>
                <a:gridCol w="2248198">
                  <a:extLst>
                    <a:ext uri="{9D8B030D-6E8A-4147-A177-3AD203B41FA5}">
                      <a16:colId xmlns:a16="http://schemas.microsoft.com/office/drawing/2014/main" val="1596231971"/>
                    </a:ext>
                  </a:extLst>
                </a:gridCol>
              </a:tblGrid>
              <a:tr h="824761">
                <a:tc>
                  <a:txBody>
                    <a:bodyPr/>
                    <a:lstStyle/>
                    <a:p>
                      <a:pPr marL="0" marR="0" lvl="0" indent="0" algn="ctr" hangingPunct="0">
                        <a:lnSpc>
                          <a:spcPct val="100000"/>
                        </a:lnSpc>
                        <a:spcBef>
                          <a:spcPts val="1440"/>
                        </a:spcBef>
                        <a:spcAft>
                          <a:spcPts val="720"/>
                        </a:spcAft>
                        <a:buNone/>
                        <a:tabLst/>
                      </a:pPr>
                      <a:r>
                        <a:rPr lang="en-US" sz="1800" b="0" i="0" u="none" strike="noStrike" kern="1200">
                          <a:solidFill>
                            <a:srgbClr val="FFFFFF"/>
                          </a:solidFill>
                          <a:latin typeface="Liberation Sans" pitchFamily="18"/>
                          <a:ea typeface="DejaVu Sans" pitchFamily="2"/>
                          <a:cs typeface="Noto Sans" pitchFamily="2"/>
                        </a:rPr>
                        <a:t>Item</a:t>
                      </a:r>
                    </a:p>
                  </a:txBody>
                  <a:tcPr/>
                </a:tc>
                <a:tc>
                  <a:txBody>
                    <a:bodyPr/>
                    <a:lstStyle/>
                    <a:p>
                      <a:pPr marL="0" marR="0" lvl="0" indent="0" algn="ctr" hangingPunct="0">
                        <a:lnSpc>
                          <a:spcPct val="100000"/>
                        </a:lnSpc>
                        <a:spcBef>
                          <a:spcPts val="1585"/>
                        </a:spcBef>
                        <a:spcAft>
                          <a:spcPts val="720"/>
                        </a:spcAft>
                        <a:buNone/>
                        <a:tabLst/>
                        <a:defRPr>
                          <a:solidFill>
                            <a:srgbClr val="FFFFFF"/>
                          </a:solidFill>
                        </a:defRPr>
                      </a:pPr>
                      <a:r>
                        <a:rPr lang="en-US" sz="1800" b="0" i="0" u="none" strike="noStrike" kern="1200">
                          <a:solidFill>
                            <a:srgbClr val="FFFFFF"/>
                          </a:solidFill>
                          <a:latin typeface="Liberation Sans" pitchFamily="18"/>
                          <a:ea typeface="DejaVu Sans" pitchFamily="2"/>
                          <a:cs typeface="Noto Sans" pitchFamily="2"/>
                        </a:rPr>
                        <a:t>Name &amp; Qty</a:t>
                      </a:r>
                    </a:p>
                  </a:txBody>
                  <a:tcPr/>
                </a:tc>
                <a:tc>
                  <a:txBody>
                    <a:bodyPr/>
                    <a:lstStyle/>
                    <a:p>
                      <a:pPr marL="0" marR="0" lvl="0" indent="0" algn="ctr" hangingPunct="0">
                        <a:lnSpc>
                          <a:spcPct val="100000"/>
                        </a:lnSpc>
                        <a:spcBef>
                          <a:spcPts val="1585"/>
                        </a:spcBef>
                        <a:spcAft>
                          <a:spcPts val="720"/>
                        </a:spcAft>
                        <a:buNone/>
                        <a:tabLst/>
                        <a:defRPr>
                          <a:solidFill>
                            <a:srgbClr val="FFFFFF"/>
                          </a:solidFill>
                        </a:defRPr>
                      </a:pPr>
                      <a:r>
                        <a:rPr lang="en-US" sz="1800" b="0" i="0" u="none" strike="noStrike" kern="1200">
                          <a:solidFill>
                            <a:srgbClr val="FFFFFF"/>
                          </a:solidFill>
                          <a:latin typeface="Liberation Sans" pitchFamily="18"/>
                          <a:ea typeface="DejaVu Sans" pitchFamily="2"/>
                          <a:cs typeface="Noto Sans" pitchFamily="2"/>
                        </a:rPr>
                        <a:t>Price</a:t>
                      </a:r>
                    </a:p>
                  </a:txBody>
                  <a:tcPr/>
                </a:tc>
                <a:extLst>
                  <a:ext uri="{0D108BD9-81ED-4DB2-BD59-A6C34878D82A}">
                    <a16:rowId xmlns:a16="http://schemas.microsoft.com/office/drawing/2014/main" val="534797708"/>
                  </a:ext>
                </a:extLst>
              </a:tr>
              <a:tr h="824761">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Ardino Uno [x 1]</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Data cabel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1x655 = Rs. 655</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50 = Rs. 50</a:t>
                      </a:r>
                    </a:p>
                  </a:txBody>
                  <a:tcPr/>
                </a:tc>
                <a:extLst>
                  <a:ext uri="{0D108BD9-81ED-4DB2-BD59-A6C34878D82A}">
                    <a16:rowId xmlns:a16="http://schemas.microsoft.com/office/drawing/2014/main" val="1585099082"/>
                  </a:ext>
                </a:extLst>
              </a:tr>
              <a:tr h="824761">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Neo 6M [x 3]</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3 x 265 = Rs. 795</a:t>
                      </a:r>
                    </a:p>
                  </a:txBody>
                  <a:tcPr/>
                </a:tc>
                <a:extLst>
                  <a:ext uri="{0D108BD9-81ED-4DB2-BD59-A6C34878D82A}">
                    <a16:rowId xmlns:a16="http://schemas.microsoft.com/office/drawing/2014/main" val="4274256474"/>
                  </a:ext>
                </a:extLst>
              </a:tr>
              <a:tr h="1111316">
                <a:tc>
                  <a:txBody>
                    <a:bodyPr/>
                    <a:lstStyle/>
                    <a:p>
                      <a:pPr marL="0" marR="0" lvl="0" indent="0" algn="ctr" hangingPunct="0">
                        <a:lnSpc>
                          <a:spcPct val="100000"/>
                        </a:lnSpc>
                        <a:spcBef>
                          <a:spcPts val="0"/>
                        </a:spcBef>
                        <a:spcAft>
                          <a:spcPts val="0"/>
                        </a:spcAft>
                        <a:tabLst/>
                      </a:pPr>
                      <a:endParaRPr lang="en-US" sz="1800" b="0" i="0" u="none" strike="noStrike" kern="1200">
                        <a:latin typeface="Liberation Sans" pitchFamily="18"/>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ESP32 Dev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380 = Rs. 380</a:t>
                      </a:r>
                    </a:p>
                  </a:txBody>
                  <a:tcPr/>
                </a:tc>
                <a:extLst>
                  <a:ext uri="{0D108BD9-81ED-4DB2-BD59-A6C34878D82A}">
                    <a16:rowId xmlns:a16="http://schemas.microsoft.com/office/drawing/2014/main" val="362708802"/>
                  </a:ext>
                </a:extLst>
              </a:tr>
              <a:tr h="824761">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DC – DC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80 = Rs. 80</a:t>
                      </a:r>
                    </a:p>
                  </a:txBody>
                  <a:tcPr/>
                </a:tc>
                <a:extLst>
                  <a:ext uri="{0D108BD9-81ED-4DB2-BD59-A6C34878D82A}">
                    <a16:rowId xmlns:a16="http://schemas.microsoft.com/office/drawing/2014/main" val="494931229"/>
                  </a:ext>
                </a:extLst>
              </a:tr>
              <a:tr h="828354">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GSM SIM800L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615 = Rs. 615</a:t>
                      </a:r>
                    </a:p>
                  </a:txBody>
                  <a:tcPr/>
                </a:tc>
                <a:extLst>
                  <a:ext uri="{0D108BD9-81ED-4DB2-BD59-A6C34878D82A}">
                    <a16:rowId xmlns:a16="http://schemas.microsoft.com/office/drawing/2014/main" val="3546978605"/>
                  </a:ext>
                </a:extLst>
              </a:tr>
              <a:tr h="828354">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6V 1A Power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150 = Rs. 150</a:t>
                      </a:r>
                    </a:p>
                  </a:txBody>
                  <a:tcPr/>
                </a:tc>
                <a:extLst>
                  <a:ext uri="{0D108BD9-81ED-4DB2-BD59-A6C34878D82A}">
                    <a16:rowId xmlns:a16="http://schemas.microsoft.com/office/drawing/2014/main" val="3545307852"/>
                  </a:ext>
                </a:extLst>
              </a:tr>
              <a:tr h="828354">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Breadboard [x 1]</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Jumper wire [x 25]</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GSM Simcard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42 = Rs. 42</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25 x 2 = Rs. 50</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1x 200 = Rs. 200</a:t>
                      </a:r>
                    </a:p>
                  </a:txBody>
                  <a:tcPr/>
                </a:tc>
                <a:extLst>
                  <a:ext uri="{0D108BD9-81ED-4DB2-BD59-A6C34878D82A}">
                    <a16:rowId xmlns:a16="http://schemas.microsoft.com/office/drawing/2014/main" val="3464372749"/>
                  </a:ext>
                </a:extLst>
              </a:tr>
            </a:tbl>
          </a:graphicData>
        </a:graphic>
      </p:graphicFrame>
      <p:pic>
        <p:nvPicPr>
          <p:cNvPr id="7" name="">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806400" y="2122916"/>
            <a:ext cx="1335600" cy="932404"/>
          </a:xfrm>
          <a:prstGeom prst="rect">
            <a:avLst/>
          </a:prstGeom>
          <a:noFill/>
          <a:ln cap="flat">
            <a:noFill/>
          </a:ln>
        </p:spPr>
      </p:pic>
      <p:pic>
        <p:nvPicPr>
          <p:cNvPr id="8" name="">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878400" y="4460040"/>
            <a:ext cx="1342439" cy="740161"/>
          </a:xfrm>
          <a:prstGeom prst="rect">
            <a:avLst/>
          </a:prstGeom>
          <a:noFill/>
          <a:ln cap="flat">
            <a:noFill/>
          </a:ln>
        </p:spPr>
      </p:pic>
      <p:pic>
        <p:nvPicPr>
          <p:cNvPr id="9" name="">
            <a:extLst>
              <a:ext uri="{FF2B5EF4-FFF2-40B4-BE49-F238E27FC236}">
                <a16:creationId xmlns:a16="http://schemas.microsoft.com/office/drawing/2014/main" id="{00000000-0000-0000-0000-000000000000}"/>
              </a:ext>
            </a:extLst>
          </p:cNvPr>
          <p:cNvPicPr>
            <a:picLocks noChangeAspect="1"/>
          </p:cNvPicPr>
          <p:nvPr/>
        </p:nvPicPr>
        <p:blipFill>
          <a:blip r:embed="rId6">
            <a:lum/>
            <a:alphaModFix/>
          </a:blip>
          <a:srcRect/>
          <a:stretch>
            <a:fillRect/>
          </a:stretch>
        </p:blipFill>
        <p:spPr>
          <a:xfrm>
            <a:off x="920517" y="3272399"/>
            <a:ext cx="1293482" cy="914400"/>
          </a:xfrm>
          <a:prstGeom prst="rect">
            <a:avLst/>
          </a:prstGeom>
          <a:noFill/>
          <a:ln cap="flat">
            <a:noFill/>
          </a:ln>
        </p:spPr>
      </p:pic>
      <p:pic>
        <p:nvPicPr>
          <p:cNvPr id="10" name="">
            <a:extLst>
              <a:ext uri="{FF2B5EF4-FFF2-40B4-BE49-F238E27FC236}">
                <a16:creationId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914400" y="6629400"/>
            <a:ext cx="1352882" cy="914400"/>
          </a:xfrm>
          <a:prstGeom prst="rect">
            <a:avLst/>
          </a:prstGeom>
          <a:noFill/>
          <a:ln cap="flat">
            <a:noFill/>
          </a:ln>
        </p:spPr>
      </p:pic>
      <p:pic>
        <p:nvPicPr>
          <p:cNvPr id="11" name="">
            <a:extLst>
              <a:ext uri="{FF2B5EF4-FFF2-40B4-BE49-F238E27FC236}">
                <a16:creationId xmlns:a16="http://schemas.microsoft.com/office/drawing/2014/main" id="{00000000-0000-0000-0000-000000000000}"/>
              </a:ext>
            </a:extLst>
          </p:cNvPr>
          <p:cNvPicPr>
            <a:picLocks noChangeAspect="1"/>
          </p:cNvPicPr>
          <p:nvPr/>
        </p:nvPicPr>
        <p:blipFill>
          <a:blip r:embed="rId8">
            <a:lum/>
            <a:alphaModFix/>
          </a:blip>
          <a:srcRect/>
          <a:stretch>
            <a:fillRect/>
          </a:stretch>
        </p:blipFill>
        <p:spPr>
          <a:xfrm>
            <a:off x="878400" y="5450400"/>
            <a:ext cx="1500841" cy="1088638"/>
          </a:xfrm>
          <a:prstGeom prst="rect">
            <a:avLst/>
          </a:prstGeom>
          <a:noFill/>
          <a:ln cap="flat">
            <a:noFill/>
          </a:ln>
        </p:spPr>
      </p:pic>
      <p:pic>
        <p:nvPicPr>
          <p:cNvPr id="12" name="">
            <a:extLst>
              <a:ext uri="{FF2B5EF4-FFF2-40B4-BE49-F238E27FC236}">
                <a16:creationId xmlns:a16="http://schemas.microsoft.com/office/drawing/2014/main" id="{00000000-0000-0000-0000-000000000000}"/>
              </a:ext>
            </a:extLst>
          </p:cNvPr>
          <p:cNvPicPr>
            <a:picLocks noChangeAspect="1"/>
          </p:cNvPicPr>
          <p:nvPr/>
        </p:nvPicPr>
        <p:blipFill>
          <a:blip r:embed="rId9">
            <a:lum/>
            <a:alphaModFix/>
          </a:blip>
          <a:srcRect/>
          <a:stretch>
            <a:fillRect/>
          </a:stretch>
        </p:blipFill>
        <p:spPr>
          <a:xfrm>
            <a:off x="649800" y="7700400"/>
            <a:ext cx="1828800" cy="914400"/>
          </a:xfrm>
          <a:prstGeom prst="rect">
            <a:avLst/>
          </a:prstGeom>
          <a:noFill/>
          <a:ln cap="flat">
            <a:noFill/>
          </a:ln>
        </p:spPr>
      </p:pic>
      <p:pic>
        <p:nvPicPr>
          <p:cNvPr id="13" name="">
            <a:extLst>
              <a:ext uri="{FF2B5EF4-FFF2-40B4-BE49-F238E27FC236}">
                <a16:creationId xmlns:a16="http://schemas.microsoft.com/office/drawing/2014/main" id="{00000000-0000-0000-0000-000000000000}"/>
              </a:ext>
            </a:extLst>
          </p:cNvPr>
          <p:cNvPicPr>
            <a:picLocks noChangeAspect="1"/>
          </p:cNvPicPr>
          <p:nvPr/>
        </p:nvPicPr>
        <p:blipFill>
          <a:blip r:embed="rId10">
            <a:lum/>
            <a:alphaModFix/>
          </a:blip>
          <a:srcRect/>
          <a:stretch>
            <a:fillRect/>
          </a:stretch>
        </p:blipFill>
        <p:spPr>
          <a:xfrm>
            <a:off x="1299600" y="8940600"/>
            <a:ext cx="757799" cy="350635"/>
          </a:xfrm>
          <a:prstGeom prst="rect">
            <a:avLst/>
          </a:prstGeom>
          <a:noFill/>
          <a:ln cap="flat">
            <a:noFill/>
          </a:ln>
        </p:spPr>
      </p:pic>
      <p:pic>
        <p:nvPicPr>
          <p:cNvPr id="14" name="">
            <a:extLst>
              <a:ext uri="{FF2B5EF4-FFF2-40B4-BE49-F238E27FC236}">
                <a16:creationId xmlns:a16="http://schemas.microsoft.com/office/drawing/2014/main" id="{00000000-0000-0000-0000-000000000000}"/>
              </a:ext>
            </a:extLst>
          </p:cNvPr>
          <p:cNvPicPr>
            <a:picLocks noChangeAspect="1"/>
          </p:cNvPicPr>
          <p:nvPr/>
        </p:nvPicPr>
        <p:blipFill>
          <a:blip r:embed="rId11">
            <a:lum/>
            <a:alphaModFix/>
          </a:blip>
          <a:srcRect/>
          <a:stretch>
            <a:fillRect/>
          </a:stretch>
        </p:blipFill>
        <p:spPr>
          <a:xfrm>
            <a:off x="505800" y="8832601"/>
            <a:ext cx="685443" cy="1033198"/>
          </a:xfrm>
          <a:prstGeom prst="rect">
            <a:avLst/>
          </a:prstGeom>
          <a:noFill/>
          <a:ln cap="flat">
            <a:noFill/>
          </a:ln>
        </p:spPr>
      </p:pic>
      <p:pic>
        <p:nvPicPr>
          <p:cNvPr id="15" name="">
            <a:extLst>
              <a:ext uri="{FF2B5EF4-FFF2-40B4-BE49-F238E27FC236}">
                <a16:creationId xmlns:a16="http://schemas.microsoft.com/office/drawing/2014/main" id="{00000000-0000-0000-0000-000000000000}"/>
              </a:ext>
            </a:extLst>
          </p:cNvPr>
          <p:cNvPicPr>
            <a:picLocks noChangeAspect="1"/>
          </p:cNvPicPr>
          <p:nvPr/>
        </p:nvPicPr>
        <p:blipFill>
          <a:blip r:embed="rId12">
            <a:lum/>
            <a:alphaModFix/>
          </a:blip>
          <a:srcRect/>
          <a:stretch>
            <a:fillRect/>
          </a:stretch>
        </p:blipFill>
        <p:spPr>
          <a:xfrm>
            <a:off x="1371600" y="9372600"/>
            <a:ext cx="1143000" cy="408599"/>
          </a:xfrm>
          <a:prstGeom prst="rect">
            <a:avLst/>
          </a:prstGeom>
          <a:noFill/>
          <a:ln cap="flat">
            <a:noFill/>
          </a:ln>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Freeform 1"/>
          <p:cNvSpPr/>
          <p:nvPr/>
        </p:nvSpPr>
        <p:spPr>
          <a:xfrm>
            <a:off x="0" y="457200"/>
            <a:ext cx="7560003" cy="10234796"/>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DDDDDD"/>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3" name="TextBox 2"/>
          <p:cNvSpPr txBox="1"/>
          <p:nvPr/>
        </p:nvSpPr>
        <p:spPr>
          <a:xfrm>
            <a:off x="0" y="421200"/>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600" b="1" i="0" u="sng" strike="noStrike" kern="1200" cap="none" spc="0" baseline="0">
                <a:solidFill>
                  <a:srgbClr val="000000"/>
                </a:solidFill>
                <a:uFillTx/>
                <a:latin typeface="Liberation Sans" pitchFamily="18"/>
                <a:ea typeface="DejaVu Sans" pitchFamily="2"/>
                <a:cs typeface="Noto Sans" pitchFamily="2"/>
              </a:rPr>
              <a:t>WI-FI Product Cost</a:t>
            </a:r>
          </a:p>
        </p:txBody>
      </p:sp>
      <p:sp>
        <p:nvSpPr>
          <p:cNvPr id="4" name="TextBox 3"/>
          <p:cNvSpPr txBox="1"/>
          <p:nvPr/>
        </p:nvSpPr>
        <p:spPr>
          <a:xfrm>
            <a:off x="300599" y="10060201"/>
            <a:ext cx="6858000" cy="43019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400" b="1" i="0" u="sng" strike="noStrike" kern="1200" cap="none" spc="0" baseline="0">
                <a:solidFill>
                  <a:srgbClr val="000000"/>
                </a:solidFill>
                <a:uFillTx/>
                <a:latin typeface="Liberation Sans" pitchFamily="18"/>
                <a:ea typeface="DejaVu Sans" pitchFamily="2"/>
                <a:cs typeface="Noto Sans" pitchFamily="2"/>
              </a:rPr>
              <a:t>TOTAL COST : Rs. 2625.00</a:t>
            </a:r>
          </a:p>
        </p:txBody>
      </p:sp>
      <p:sp>
        <p:nvSpPr>
          <p:cNvPr id="5" name="TextBox 4"/>
          <p:cNvSpPr txBox="1"/>
          <p:nvPr/>
        </p:nvSpPr>
        <p:spPr>
          <a:xfrm>
            <a:off x="4523399" y="10457636"/>
            <a:ext cx="3620521" cy="345963"/>
          </a:xfrm>
          <a:prstGeom prst="rect">
            <a:avLst/>
          </a:prstGeom>
          <a:noFill/>
          <a:ln cap="flat">
            <a:noFill/>
          </a:ln>
        </p:spPr>
        <p:txBody>
          <a:bodyPr vert="horz" wrap="square" lIns="90004" tIns="44997" rIns="90004" bIns="44997" anchor="t"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Liberation Sans" pitchFamily="18"/>
                <a:ea typeface="DejaVu Sans" pitchFamily="2"/>
                <a:cs typeface="Noto Sans" pitchFamily="2"/>
                <a:hlinkClick r:id="rId3"/>
              </a:rPr>
              <a:t>https://www.electronicscomp.com</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Liberation Sans" pitchFamily="18"/>
              <a:ea typeface="DejaVu Sans" pitchFamily="2"/>
              <a:cs typeface="Noto Sans" pitchFamily="2"/>
            </a:endParaRPr>
          </a:p>
        </p:txBody>
      </p:sp>
      <p:graphicFrame>
        <p:nvGraphicFramePr>
          <p:cNvPr id="6" name="Table 5"/>
          <p:cNvGraphicFramePr>
            <a:graphicFrameLocks noGrp="1"/>
          </p:cNvGraphicFramePr>
          <p:nvPr/>
        </p:nvGraphicFramePr>
        <p:xfrm>
          <a:off x="359276" y="1252435"/>
          <a:ext cx="6743881" cy="6690957"/>
        </p:xfrm>
        <a:graphic>
          <a:graphicData uri="http://schemas.openxmlformats.org/drawingml/2006/table">
            <a:tbl>
              <a:tblPr firstRow="1" bandRow="1">
                <a:effectLst/>
              </a:tblPr>
              <a:tblGrid>
                <a:gridCol w="2316961">
                  <a:extLst>
                    <a:ext uri="{9D8B030D-6E8A-4147-A177-3AD203B41FA5}">
                      <a16:colId xmlns:a16="http://schemas.microsoft.com/office/drawing/2014/main" val="3847832153"/>
                    </a:ext>
                  </a:extLst>
                </a:gridCol>
                <a:gridCol w="2178722">
                  <a:extLst>
                    <a:ext uri="{9D8B030D-6E8A-4147-A177-3AD203B41FA5}">
                      <a16:colId xmlns:a16="http://schemas.microsoft.com/office/drawing/2014/main" val="1779689763"/>
                    </a:ext>
                  </a:extLst>
                </a:gridCol>
                <a:gridCol w="2248198">
                  <a:extLst>
                    <a:ext uri="{9D8B030D-6E8A-4147-A177-3AD203B41FA5}">
                      <a16:colId xmlns:a16="http://schemas.microsoft.com/office/drawing/2014/main" val="3807273618"/>
                    </a:ext>
                  </a:extLst>
                </a:gridCol>
              </a:tblGrid>
              <a:tr h="824761">
                <a:tc>
                  <a:txBody>
                    <a:bodyPr/>
                    <a:lstStyle/>
                    <a:p>
                      <a:pPr marL="0" marR="0" lvl="0" indent="0" algn="ctr" hangingPunct="0">
                        <a:lnSpc>
                          <a:spcPct val="100000"/>
                        </a:lnSpc>
                        <a:spcBef>
                          <a:spcPts val="1440"/>
                        </a:spcBef>
                        <a:spcAft>
                          <a:spcPts val="720"/>
                        </a:spcAft>
                        <a:buNone/>
                        <a:tabLst/>
                      </a:pPr>
                      <a:r>
                        <a:rPr lang="en-US" sz="1800" b="0" i="0" u="none" strike="noStrike" kern="1200">
                          <a:solidFill>
                            <a:srgbClr val="FFFFFF"/>
                          </a:solidFill>
                          <a:latin typeface="Liberation Sans" pitchFamily="18"/>
                          <a:ea typeface="DejaVu Sans" pitchFamily="2"/>
                          <a:cs typeface="Noto Sans" pitchFamily="2"/>
                        </a:rPr>
                        <a:t>Item</a:t>
                      </a:r>
                    </a:p>
                  </a:txBody>
                  <a:tcPr/>
                </a:tc>
                <a:tc>
                  <a:txBody>
                    <a:bodyPr/>
                    <a:lstStyle/>
                    <a:p>
                      <a:pPr marL="0" marR="0" lvl="0" indent="0" algn="ctr" hangingPunct="0">
                        <a:lnSpc>
                          <a:spcPct val="100000"/>
                        </a:lnSpc>
                        <a:spcBef>
                          <a:spcPts val="1585"/>
                        </a:spcBef>
                        <a:spcAft>
                          <a:spcPts val="720"/>
                        </a:spcAft>
                        <a:buNone/>
                        <a:tabLst/>
                        <a:defRPr>
                          <a:solidFill>
                            <a:srgbClr val="FFFFFF"/>
                          </a:solidFill>
                        </a:defRPr>
                      </a:pPr>
                      <a:r>
                        <a:rPr lang="en-US" sz="1800" b="0" i="0" u="none" strike="noStrike" kern="1200">
                          <a:solidFill>
                            <a:srgbClr val="FFFFFF"/>
                          </a:solidFill>
                          <a:latin typeface="Liberation Sans" pitchFamily="18"/>
                          <a:ea typeface="DejaVu Sans" pitchFamily="2"/>
                          <a:cs typeface="Noto Sans" pitchFamily="2"/>
                        </a:rPr>
                        <a:t>Name &amp; Qty</a:t>
                      </a:r>
                    </a:p>
                  </a:txBody>
                  <a:tcPr/>
                </a:tc>
                <a:tc>
                  <a:txBody>
                    <a:bodyPr/>
                    <a:lstStyle/>
                    <a:p>
                      <a:pPr marL="0" marR="0" lvl="0" indent="0" algn="ctr" hangingPunct="0">
                        <a:lnSpc>
                          <a:spcPct val="100000"/>
                        </a:lnSpc>
                        <a:spcBef>
                          <a:spcPts val="1585"/>
                        </a:spcBef>
                        <a:spcAft>
                          <a:spcPts val="720"/>
                        </a:spcAft>
                        <a:buNone/>
                        <a:tabLst/>
                        <a:defRPr>
                          <a:solidFill>
                            <a:srgbClr val="FFFFFF"/>
                          </a:solidFill>
                        </a:defRPr>
                      </a:pPr>
                      <a:r>
                        <a:rPr lang="en-US" sz="1800" b="0" i="0" u="none" strike="noStrike" kern="1200">
                          <a:solidFill>
                            <a:srgbClr val="FFFFFF"/>
                          </a:solidFill>
                          <a:latin typeface="Liberation Sans" pitchFamily="18"/>
                          <a:ea typeface="DejaVu Sans" pitchFamily="2"/>
                          <a:cs typeface="Noto Sans" pitchFamily="2"/>
                        </a:rPr>
                        <a:t>Price</a:t>
                      </a:r>
                    </a:p>
                  </a:txBody>
                  <a:tcPr/>
                </a:tc>
                <a:extLst>
                  <a:ext uri="{0D108BD9-81ED-4DB2-BD59-A6C34878D82A}">
                    <a16:rowId xmlns:a16="http://schemas.microsoft.com/office/drawing/2014/main" val="2100570524"/>
                  </a:ext>
                </a:extLst>
              </a:tr>
              <a:tr h="824761">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Neo 6M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265 = Rs. 265</a:t>
                      </a:r>
                    </a:p>
                  </a:txBody>
                  <a:tcPr/>
                </a:tc>
                <a:extLst>
                  <a:ext uri="{0D108BD9-81ED-4DB2-BD59-A6C34878D82A}">
                    <a16:rowId xmlns:a16="http://schemas.microsoft.com/office/drawing/2014/main" val="2495677973"/>
                  </a:ext>
                </a:extLst>
              </a:tr>
              <a:tr h="1111316">
                <a:tc>
                  <a:txBody>
                    <a:bodyPr/>
                    <a:lstStyle/>
                    <a:p>
                      <a:pPr marL="0" marR="0" lvl="0" indent="0" algn="ctr" hangingPunct="0">
                        <a:lnSpc>
                          <a:spcPct val="100000"/>
                        </a:lnSpc>
                        <a:spcBef>
                          <a:spcPts val="0"/>
                        </a:spcBef>
                        <a:spcAft>
                          <a:spcPts val="0"/>
                        </a:spcAft>
                        <a:tabLst/>
                      </a:pPr>
                      <a:endParaRPr lang="en-US" sz="1800" b="0" i="0" u="none" strike="noStrike" kern="1200">
                        <a:latin typeface="Liberation Sans" pitchFamily="18"/>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ESP32 Dev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380 = Rs. 380</a:t>
                      </a:r>
                    </a:p>
                  </a:txBody>
                  <a:tcPr/>
                </a:tc>
                <a:extLst>
                  <a:ext uri="{0D108BD9-81ED-4DB2-BD59-A6C34878D82A}">
                    <a16:rowId xmlns:a16="http://schemas.microsoft.com/office/drawing/2014/main" val="905433128"/>
                  </a:ext>
                </a:extLst>
              </a:tr>
              <a:tr h="824761">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DC – DC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80 = Rs. 80</a:t>
                      </a:r>
                    </a:p>
                  </a:txBody>
                  <a:tcPr/>
                </a:tc>
                <a:extLst>
                  <a:ext uri="{0D108BD9-81ED-4DB2-BD59-A6C34878D82A}">
                    <a16:rowId xmlns:a16="http://schemas.microsoft.com/office/drawing/2014/main" val="2590705853"/>
                  </a:ext>
                </a:extLst>
              </a:tr>
              <a:tr h="828354">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6V 1A Power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150 = Rs. 150</a:t>
                      </a:r>
                    </a:p>
                  </a:txBody>
                  <a:tcPr/>
                </a:tc>
                <a:extLst>
                  <a:ext uri="{0D108BD9-81ED-4DB2-BD59-A6C34878D82A}">
                    <a16:rowId xmlns:a16="http://schemas.microsoft.com/office/drawing/2014/main" val="3887588974"/>
                  </a:ext>
                </a:extLst>
              </a:tr>
              <a:tr h="828354">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Breadboard [x 1]</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Jumper wire [x 4]</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42 = Rs. 42</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4 x 2 = Rs. 8</a:t>
                      </a:r>
                    </a:p>
                  </a:txBody>
                  <a:tcPr/>
                </a:tc>
                <a:extLst>
                  <a:ext uri="{0D108BD9-81ED-4DB2-BD59-A6C34878D82A}">
                    <a16:rowId xmlns:a16="http://schemas.microsoft.com/office/drawing/2014/main" val="1704578224"/>
                  </a:ext>
                </a:extLst>
              </a:tr>
            </a:tbl>
          </a:graphicData>
        </a:graphic>
      </p:graphicFrame>
      <p:pic>
        <p:nvPicPr>
          <p:cNvPr id="7" name="">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878400" y="3380043"/>
            <a:ext cx="1342439" cy="740161"/>
          </a:xfrm>
          <a:prstGeom prst="rect">
            <a:avLst/>
          </a:prstGeom>
          <a:noFill/>
          <a:ln cap="flat">
            <a:noFill/>
          </a:ln>
        </p:spPr>
      </p:pic>
      <p:pic>
        <p:nvPicPr>
          <p:cNvPr id="8" name="">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920517" y="2156402"/>
            <a:ext cx="1293482" cy="914400"/>
          </a:xfrm>
          <a:prstGeom prst="rect">
            <a:avLst/>
          </a:prstGeom>
          <a:noFill/>
          <a:ln cap="flat">
            <a:noFill/>
          </a:ln>
        </p:spPr>
      </p:pic>
      <p:pic>
        <p:nvPicPr>
          <p:cNvPr id="9" name="">
            <a:extLst>
              <a:ext uri="{FF2B5EF4-FFF2-40B4-BE49-F238E27FC236}">
                <a16:creationId xmlns:a16="http://schemas.microsoft.com/office/drawing/2014/main" id="{00000000-0000-0000-0000-000000000000}"/>
              </a:ext>
            </a:extLst>
          </p:cNvPr>
          <p:cNvPicPr>
            <a:picLocks noChangeAspect="1"/>
          </p:cNvPicPr>
          <p:nvPr/>
        </p:nvPicPr>
        <p:blipFill>
          <a:blip r:embed="rId6">
            <a:lum/>
            <a:alphaModFix/>
          </a:blip>
          <a:srcRect/>
          <a:stretch>
            <a:fillRect/>
          </a:stretch>
        </p:blipFill>
        <p:spPr>
          <a:xfrm>
            <a:off x="963000" y="4418280"/>
            <a:ext cx="1236241" cy="896761"/>
          </a:xfrm>
          <a:prstGeom prst="rect">
            <a:avLst/>
          </a:prstGeom>
          <a:noFill/>
          <a:ln cap="flat">
            <a:noFill/>
          </a:ln>
        </p:spPr>
      </p:pic>
      <p:pic>
        <p:nvPicPr>
          <p:cNvPr id="10" name="">
            <a:extLst>
              <a:ext uri="{FF2B5EF4-FFF2-40B4-BE49-F238E27FC236}">
                <a16:creationId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649800" y="5504404"/>
            <a:ext cx="1828800" cy="914400"/>
          </a:xfrm>
          <a:prstGeom prst="rect">
            <a:avLst/>
          </a:prstGeom>
          <a:noFill/>
          <a:ln cap="flat">
            <a:noFill/>
          </a:ln>
        </p:spPr>
      </p:pic>
      <p:pic>
        <p:nvPicPr>
          <p:cNvPr id="11" name="">
            <a:extLst>
              <a:ext uri="{FF2B5EF4-FFF2-40B4-BE49-F238E27FC236}">
                <a16:creationId xmlns:a16="http://schemas.microsoft.com/office/drawing/2014/main" id="{00000000-0000-0000-0000-000000000000}"/>
              </a:ext>
            </a:extLst>
          </p:cNvPr>
          <p:cNvPicPr>
            <a:picLocks noChangeAspect="1"/>
          </p:cNvPicPr>
          <p:nvPr/>
        </p:nvPicPr>
        <p:blipFill>
          <a:blip r:embed="rId8">
            <a:lum/>
            <a:alphaModFix/>
          </a:blip>
          <a:srcRect/>
          <a:stretch>
            <a:fillRect/>
          </a:stretch>
        </p:blipFill>
        <p:spPr>
          <a:xfrm>
            <a:off x="505800" y="6600596"/>
            <a:ext cx="685443" cy="1033198"/>
          </a:xfrm>
          <a:prstGeom prst="rect">
            <a:avLst/>
          </a:prstGeom>
          <a:noFill/>
          <a:ln cap="flat">
            <a:noFill/>
          </a:ln>
        </p:spPr>
      </p:pic>
      <p:pic>
        <p:nvPicPr>
          <p:cNvPr id="12" name="">
            <a:extLst>
              <a:ext uri="{FF2B5EF4-FFF2-40B4-BE49-F238E27FC236}">
                <a16:creationId xmlns:a16="http://schemas.microsoft.com/office/drawing/2014/main" id="{00000000-0000-0000-0000-000000000000}"/>
              </a:ext>
            </a:extLst>
          </p:cNvPr>
          <p:cNvPicPr>
            <a:picLocks noChangeAspect="1"/>
          </p:cNvPicPr>
          <p:nvPr/>
        </p:nvPicPr>
        <p:blipFill>
          <a:blip r:embed="rId9">
            <a:lum/>
            <a:alphaModFix/>
          </a:blip>
          <a:srcRect/>
          <a:stretch>
            <a:fillRect/>
          </a:stretch>
        </p:blipFill>
        <p:spPr>
          <a:xfrm>
            <a:off x="1354317" y="6878875"/>
            <a:ext cx="1143000" cy="408599"/>
          </a:xfrm>
          <a:prstGeom prst="rect">
            <a:avLst/>
          </a:prstGeom>
          <a:noFill/>
          <a:ln cap="flat">
            <a:noFill/>
          </a:ln>
        </p:spPr>
      </p:pic>
      <p:sp>
        <p:nvSpPr>
          <p:cNvPr id="13" name="TextBox 12"/>
          <p:cNvSpPr txBox="1"/>
          <p:nvPr/>
        </p:nvSpPr>
        <p:spPr>
          <a:xfrm>
            <a:off x="0" y="7693203"/>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600" b="1" i="0" u="sng" strike="noStrike" kern="1200" cap="none" spc="0" baseline="0">
                <a:solidFill>
                  <a:srgbClr val="FF0000"/>
                </a:solidFill>
                <a:uFillTx/>
                <a:latin typeface="Liberation Sans" pitchFamily="18"/>
                <a:ea typeface="DejaVu Sans" pitchFamily="2"/>
                <a:cs typeface="Noto Sans" pitchFamily="2"/>
              </a:rPr>
              <a:t>* Require Hotspot [Cost Rs.1500 - 2000]</a:t>
            </a: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Freeform 1"/>
          <p:cNvSpPr/>
          <p:nvPr/>
        </p:nvSpPr>
        <p:spPr>
          <a:xfrm>
            <a:off x="0" y="457200"/>
            <a:ext cx="7560003" cy="10234796"/>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DDDDDD"/>
          </a:solidFill>
          <a:ln w="10799" cap="flat">
            <a:solidFill>
              <a:srgbClr val="999999"/>
            </a:solidFill>
            <a:prstDash val="solid"/>
            <a:miter/>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3" name="TextBox 2"/>
          <p:cNvSpPr txBox="1"/>
          <p:nvPr/>
        </p:nvSpPr>
        <p:spPr>
          <a:xfrm>
            <a:off x="0" y="421200"/>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600" b="1" i="0" u="sng" strike="noStrike" kern="1200" cap="none" spc="0" baseline="0">
                <a:solidFill>
                  <a:srgbClr val="000000"/>
                </a:solidFill>
                <a:uFillTx/>
                <a:latin typeface="Liberation Sans" pitchFamily="18"/>
                <a:ea typeface="DejaVu Sans" pitchFamily="2"/>
                <a:cs typeface="Noto Sans" pitchFamily="2"/>
              </a:rPr>
              <a:t>GSM Product Cost</a:t>
            </a:r>
          </a:p>
        </p:txBody>
      </p:sp>
      <p:sp>
        <p:nvSpPr>
          <p:cNvPr id="4" name="TextBox 3"/>
          <p:cNvSpPr txBox="1"/>
          <p:nvPr/>
        </p:nvSpPr>
        <p:spPr>
          <a:xfrm>
            <a:off x="300599" y="10060201"/>
            <a:ext cx="6858000" cy="43019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400" b="1" i="0" u="sng" strike="noStrike" kern="1200" cap="none" spc="0" baseline="0">
                <a:solidFill>
                  <a:srgbClr val="000000"/>
                </a:solidFill>
                <a:uFillTx/>
                <a:latin typeface="Liberation Sans" pitchFamily="18"/>
                <a:ea typeface="DejaVu Sans" pitchFamily="2"/>
                <a:cs typeface="Noto Sans" pitchFamily="2"/>
              </a:rPr>
              <a:t>TOTAL COST : Rs. 1925.00</a:t>
            </a:r>
          </a:p>
        </p:txBody>
      </p:sp>
      <p:sp>
        <p:nvSpPr>
          <p:cNvPr id="5" name="TextBox 4"/>
          <p:cNvSpPr txBox="1"/>
          <p:nvPr/>
        </p:nvSpPr>
        <p:spPr>
          <a:xfrm>
            <a:off x="4523399" y="10457636"/>
            <a:ext cx="3620521" cy="345963"/>
          </a:xfrm>
          <a:prstGeom prst="rect">
            <a:avLst/>
          </a:prstGeom>
          <a:noFill/>
          <a:ln cap="flat">
            <a:noFill/>
          </a:ln>
        </p:spPr>
        <p:txBody>
          <a:bodyPr vert="horz" wrap="square" lIns="90004" tIns="44997" rIns="90004" bIns="44997" anchor="t"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Liberation Sans" pitchFamily="18"/>
                <a:ea typeface="DejaVu Sans" pitchFamily="2"/>
                <a:cs typeface="Noto Sans" pitchFamily="2"/>
                <a:hlinkClick r:id="rId3"/>
              </a:rPr>
              <a:t>https://www.electronicscomp.com</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Liberation Sans" pitchFamily="18"/>
              <a:ea typeface="DejaVu Sans" pitchFamily="2"/>
              <a:cs typeface="Noto Sans" pitchFamily="2"/>
            </a:endParaRPr>
          </a:p>
        </p:txBody>
      </p:sp>
      <p:graphicFrame>
        <p:nvGraphicFramePr>
          <p:cNvPr id="6" name="Table 5"/>
          <p:cNvGraphicFramePr>
            <a:graphicFrameLocks noGrp="1"/>
          </p:cNvGraphicFramePr>
          <p:nvPr/>
        </p:nvGraphicFramePr>
        <p:xfrm>
          <a:off x="359276" y="1252435"/>
          <a:ext cx="6743881" cy="7957081"/>
        </p:xfrm>
        <a:graphic>
          <a:graphicData uri="http://schemas.openxmlformats.org/drawingml/2006/table">
            <a:tbl>
              <a:tblPr firstRow="1" bandRow="1">
                <a:effectLst/>
              </a:tblPr>
              <a:tblGrid>
                <a:gridCol w="2316961">
                  <a:extLst>
                    <a:ext uri="{9D8B030D-6E8A-4147-A177-3AD203B41FA5}">
                      <a16:colId xmlns:a16="http://schemas.microsoft.com/office/drawing/2014/main" val="345309912"/>
                    </a:ext>
                  </a:extLst>
                </a:gridCol>
                <a:gridCol w="2178722">
                  <a:extLst>
                    <a:ext uri="{9D8B030D-6E8A-4147-A177-3AD203B41FA5}">
                      <a16:colId xmlns:a16="http://schemas.microsoft.com/office/drawing/2014/main" val="3678514565"/>
                    </a:ext>
                  </a:extLst>
                </a:gridCol>
                <a:gridCol w="2248198">
                  <a:extLst>
                    <a:ext uri="{9D8B030D-6E8A-4147-A177-3AD203B41FA5}">
                      <a16:colId xmlns:a16="http://schemas.microsoft.com/office/drawing/2014/main" val="1311570235"/>
                    </a:ext>
                  </a:extLst>
                </a:gridCol>
              </a:tblGrid>
              <a:tr h="824761">
                <a:tc>
                  <a:txBody>
                    <a:bodyPr/>
                    <a:lstStyle/>
                    <a:p>
                      <a:pPr marL="0" marR="0" lvl="0" indent="0" algn="ctr" hangingPunct="0">
                        <a:lnSpc>
                          <a:spcPct val="100000"/>
                        </a:lnSpc>
                        <a:spcBef>
                          <a:spcPts val="1440"/>
                        </a:spcBef>
                        <a:spcAft>
                          <a:spcPts val="720"/>
                        </a:spcAft>
                        <a:buNone/>
                        <a:tabLst/>
                      </a:pPr>
                      <a:r>
                        <a:rPr lang="en-US" sz="1800" b="0" i="0" u="none" strike="noStrike" kern="1200">
                          <a:solidFill>
                            <a:srgbClr val="FFFFFF"/>
                          </a:solidFill>
                          <a:latin typeface="Liberation Sans" pitchFamily="18"/>
                          <a:ea typeface="DejaVu Sans" pitchFamily="2"/>
                          <a:cs typeface="Noto Sans" pitchFamily="2"/>
                        </a:rPr>
                        <a:t>Item</a:t>
                      </a:r>
                    </a:p>
                  </a:txBody>
                  <a:tcPr/>
                </a:tc>
                <a:tc>
                  <a:txBody>
                    <a:bodyPr/>
                    <a:lstStyle/>
                    <a:p>
                      <a:pPr marL="0" marR="0" lvl="0" indent="0" algn="ctr" hangingPunct="0">
                        <a:lnSpc>
                          <a:spcPct val="100000"/>
                        </a:lnSpc>
                        <a:spcBef>
                          <a:spcPts val="1585"/>
                        </a:spcBef>
                        <a:spcAft>
                          <a:spcPts val="720"/>
                        </a:spcAft>
                        <a:buNone/>
                        <a:tabLst/>
                        <a:defRPr>
                          <a:solidFill>
                            <a:srgbClr val="FFFFFF"/>
                          </a:solidFill>
                        </a:defRPr>
                      </a:pPr>
                      <a:r>
                        <a:rPr lang="en-US" sz="1800" b="0" i="0" u="none" strike="noStrike" kern="1200">
                          <a:solidFill>
                            <a:srgbClr val="FFFFFF"/>
                          </a:solidFill>
                          <a:latin typeface="Liberation Sans" pitchFamily="18"/>
                          <a:ea typeface="DejaVu Sans" pitchFamily="2"/>
                          <a:cs typeface="Noto Sans" pitchFamily="2"/>
                        </a:rPr>
                        <a:t>Name &amp; Qty</a:t>
                      </a:r>
                    </a:p>
                  </a:txBody>
                  <a:tcPr/>
                </a:tc>
                <a:tc>
                  <a:txBody>
                    <a:bodyPr/>
                    <a:lstStyle/>
                    <a:p>
                      <a:pPr marL="0" marR="0" lvl="0" indent="0" algn="ctr" hangingPunct="0">
                        <a:lnSpc>
                          <a:spcPct val="100000"/>
                        </a:lnSpc>
                        <a:spcBef>
                          <a:spcPts val="1585"/>
                        </a:spcBef>
                        <a:spcAft>
                          <a:spcPts val="720"/>
                        </a:spcAft>
                        <a:buNone/>
                        <a:tabLst/>
                        <a:defRPr>
                          <a:solidFill>
                            <a:srgbClr val="FFFFFF"/>
                          </a:solidFill>
                        </a:defRPr>
                      </a:pPr>
                      <a:r>
                        <a:rPr lang="en-US" sz="1800" b="0" i="0" u="none" strike="noStrike" kern="1200">
                          <a:solidFill>
                            <a:srgbClr val="FFFFFF"/>
                          </a:solidFill>
                          <a:latin typeface="Liberation Sans" pitchFamily="18"/>
                          <a:ea typeface="DejaVu Sans" pitchFamily="2"/>
                          <a:cs typeface="Noto Sans" pitchFamily="2"/>
                        </a:rPr>
                        <a:t>Price</a:t>
                      </a:r>
                    </a:p>
                  </a:txBody>
                  <a:tcPr/>
                </a:tc>
                <a:extLst>
                  <a:ext uri="{0D108BD9-81ED-4DB2-BD59-A6C34878D82A}">
                    <a16:rowId xmlns:a16="http://schemas.microsoft.com/office/drawing/2014/main" val="3842563176"/>
                  </a:ext>
                </a:extLst>
              </a:tr>
              <a:tr h="824761">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Ardino Uno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1x655 = Rs. 655</a:t>
                      </a:r>
                    </a:p>
                  </a:txBody>
                  <a:tcPr/>
                </a:tc>
                <a:extLst>
                  <a:ext uri="{0D108BD9-81ED-4DB2-BD59-A6C34878D82A}">
                    <a16:rowId xmlns:a16="http://schemas.microsoft.com/office/drawing/2014/main" val="2291994155"/>
                  </a:ext>
                </a:extLst>
              </a:tr>
              <a:tr h="824761">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Neo 6M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265 = Rs. 265</a:t>
                      </a:r>
                    </a:p>
                  </a:txBody>
                  <a:tcPr/>
                </a:tc>
                <a:extLst>
                  <a:ext uri="{0D108BD9-81ED-4DB2-BD59-A6C34878D82A}">
                    <a16:rowId xmlns:a16="http://schemas.microsoft.com/office/drawing/2014/main" val="1425575832"/>
                  </a:ext>
                </a:extLst>
              </a:tr>
              <a:tr h="824761">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DC – DC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80 = Rs. 80</a:t>
                      </a:r>
                    </a:p>
                  </a:txBody>
                  <a:tcPr/>
                </a:tc>
                <a:extLst>
                  <a:ext uri="{0D108BD9-81ED-4DB2-BD59-A6C34878D82A}">
                    <a16:rowId xmlns:a16="http://schemas.microsoft.com/office/drawing/2014/main" val="1575296592"/>
                  </a:ext>
                </a:extLst>
              </a:tr>
              <a:tr h="828354">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GSM SIM800L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615 = Rs. 615</a:t>
                      </a:r>
                    </a:p>
                  </a:txBody>
                  <a:tcPr/>
                </a:tc>
                <a:extLst>
                  <a:ext uri="{0D108BD9-81ED-4DB2-BD59-A6C34878D82A}">
                    <a16:rowId xmlns:a16="http://schemas.microsoft.com/office/drawing/2014/main" val="980826638"/>
                  </a:ext>
                </a:extLst>
              </a:tr>
              <a:tr h="828354">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6V 1A Power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150 = Rs. 150</a:t>
                      </a:r>
                    </a:p>
                  </a:txBody>
                  <a:tcPr/>
                </a:tc>
                <a:extLst>
                  <a:ext uri="{0D108BD9-81ED-4DB2-BD59-A6C34878D82A}">
                    <a16:rowId xmlns:a16="http://schemas.microsoft.com/office/drawing/2014/main" val="870890629"/>
                  </a:ext>
                </a:extLst>
              </a:tr>
              <a:tr h="828354">
                <a:tc>
                  <a:txBody>
                    <a:bodyPr/>
                    <a:lstStyle/>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p>
                      <a:pPr marL="0" marR="0" lvl="0" indent="0" algn="ctr" hangingPunct="0">
                        <a:lnSpc>
                          <a:spcPct val="100000"/>
                        </a:lnSpc>
                        <a:spcBef>
                          <a:spcPts val="0"/>
                        </a:spcBef>
                        <a:spcAft>
                          <a:spcPts val="0"/>
                        </a:spcAft>
                        <a:buNone/>
                        <a:tabLst/>
                      </a:pPr>
                      <a:endParaRPr lang="en-US" sz="1800" b="0" i="0" u="none" strike="noStrike" kern="1200">
                        <a:latin typeface="Liberation Sans" pitchFamily="18"/>
                        <a:ea typeface="DejaVu Sans" pitchFamily="2"/>
                        <a:cs typeface="Noto Sans" pitchFamily="2"/>
                      </a:endParaRP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Breadboard [x 1]</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Jumper wire [x 10]</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GSM Simcard [x 1]</a:t>
                      </a:r>
                    </a:p>
                  </a:txBody>
                  <a:tcPr/>
                </a:tc>
                <a:tc>
                  <a:txBody>
                    <a:bodyPr/>
                    <a:lstStyle/>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 x 42 = Rs. 42</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10 x 2 = Rs. 20</a:t>
                      </a:r>
                    </a:p>
                    <a:p>
                      <a:pPr marL="0" marR="0" lvl="0" indent="0" algn="ctr" hangingPunct="0">
                        <a:lnSpc>
                          <a:spcPct val="100000"/>
                        </a:lnSpc>
                        <a:spcBef>
                          <a:spcPts val="0"/>
                        </a:spcBef>
                        <a:spcAft>
                          <a:spcPts val="0"/>
                        </a:spcAft>
                        <a:buNone/>
                        <a:tabLst/>
                      </a:pPr>
                      <a:r>
                        <a:rPr lang="en-US" sz="1800" b="0" i="0" u="none" strike="noStrike" kern="1200">
                          <a:latin typeface="Liberation Sans" pitchFamily="18"/>
                          <a:ea typeface="DejaVu Sans" pitchFamily="2"/>
                          <a:cs typeface="Noto Sans" pitchFamily="2"/>
                        </a:rPr>
                        <a:t>1x 100 = Rs. 100</a:t>
                      </a:r>
                    </a:p>
                  </a:txBody>
                  <a:tcPr/>
                </a:tc>
                <a:extLst>
                  <a:ext uri="{0D108BD9-81ED-4DB2-BD59-A6C34878D82A}">
                    <a16:rowId xmlns:a16="http://schemas.microsoft.com/office/drawing/2014/main" val="3367868287"/>
                  </a:ext>
                </a:extLst>
              </a:tr>
            </a:tbl>
          </a:graphicData>
        </a:graphic>
      </p:graphicFrame>
      <p:pic>
        <p:nvPicPr>
          <p:cNvPr id="7" name="">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806400" y="2122916"/>
            <a:ext cx="1335600" cy="932404"/>
          </a:xfrm>
          <a:prstGeom prst="rect">
            <a:avLst/>
          </a:prstGeom>
          <a:noFill/>
          <a:ln cap="flat">
            <a:noFill/>
          </a:ln>
        </p:spPr>
      </p:pic>
      <p:pic>
        <p:nvPicPr>
          <p:cNvPr id="8" name="">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920517" y="3272399"/>
            <a:ext cx="1293482" cy="914400"/>
          </a:xfrm>
          <a:prstGeom prst="rect">
            <a:avLst/>
          </a:prstGeom>
          <a:noFill/>
          <a:ln cap="flat">
            <a:noFill/>
          </a:ln>
        </p:spPr>
      </p:pic>
      <p:pic>
        <p:nvPicPr>
          <p:cNvPr id="9" name="">
            <a:extLst>
              <a:ext uri="{FF2B5EF4-FFF2-40B4-BE49-F238E27FC236}">
                <a16:creationId xmlns:a16="http://schemas.microsoft.com/office/drawing/2014/main" id="{00000000-0000-0000-0000-000000000000}"/>
              </a:ext>
            </a:extLst>
          </p:cNvPr>
          <p:cNvPicPr>
            <a:picLocks noChangeAspect="1"/>
          </p:cNvPicPr>
          <p:nvPr/>
        </p:nvPicPr>
        <p:blipFill>
          <a:blip r:embed="rId6">
            <a:lum/>
            <a:alphaModFix/>
          </a:blip>
          <a:srcRect/>
          <a:stretch>
            <a:fillRect/>
          </a:stretch>
        </p:blipFill>
        <p:spPr>
          <a:xfrm>
            <a:off x="950399" y="5549402"/>
            <a:ext cx="1352882" cy="914400"/>
          </a:xfrm>
          <a:prstGeom prst="rect">
            <a:avLst/>
          </a:prstGeom>
          <a:noFill/>
          <a:ln cap="flat">
            <a:noFill/>
          </a:ln>
        </p:spPr>
      </p:pic>
      <p:pic>
        <p:nvPicPr>
          <p:cNvPr id="10" name="">
            <a:extLst>
              <a:ext uri="{FF2B5EF4-FFF2-40B4-BE49-F238E27FC236}">
                <a16:creationId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999000" y="4418280"/>
            <a:ext cx="1236241" cy="896761"/>
          </a:xfrm>
          <a:prstGeom prst="rect">
            <a:avLst/>
          </a:prstGeom>
          <a:noFill/>
          <a:ln cap="flat">
            <a:noFill/>
          </a:ln>
        </p:spPr>
      </p:pic>
      <p:pic>
        <p:nvPicPr>
          <p:cNvPr id="11" name="">
            <a:extLst>
              <a:ext uri="{FF2B5EF4-FFF2-40B4-BE49-F238E27FC236}">
                <a16:creationId xmlns:a16="http://schemas.microsoft.com/office/drawing/2014/main" id="{00000000-0000-0000-0000-000000000000}"/>
              </a:ext>
            </a:extLst>
          </p:cNvPr>
          <p:cNvPicPr>
            <a:picLocks noChangeAspect="1"/>
          </p:cNvPicPr>
          <p:nvPr/>
        </p:nvPicPr>
        <p:blipFill>
          <a:blip r:embed="rId8">
            <a:lum/>
            <a:alphaModFix/>
          </a:blip>
          <a:srcRect/>
          <a:stretch>
            <a:fillRect/>
          </a:stretch>
        </p:blipFill>
        <p:spPr>
          <a:xfrm>
            <a:off x="649800" y="6656402"/>
            <a:ext cx="1828800" cy="914400"/>
          </a:xfrm>
          <a:prstGeom prst="rect">
            <a:avLst/>
          </a:prstGeom>
          <a:noFill/>
          <a:ln cap="flat">
            <a:noFill/>
          </a:ln>
        </p:spPr>
      </p:pic>
      <p:pic>
        <p:nvPicPr>
          <p:cNvPr id="12" name="">
            <a:extLst>
              <a:ext uri="{FF2B5EF4-FFF2-40B4-BE49-F238E27FC236}">
                <a16:creationId xmlns:a16="http://schemas.microsoft.com/office/drawing/2014/main" id="{00000000-0000-0000-0000-000000000000}"/>
              </a:ext>
            </a:extLst>
          </p:cNvPr>
          <p:cNvPicPr>
            <a:picLocks noChangeAspect="1"/>
          </p:cNvPicPr>
          <p:nvPr/>
        </p:nvPicPr>
        <p:blipFill>
          <a:blip r:embed="rId9">
            <a:lum/>
            <a:alphaModFix/>
          </a:blip>
          <a:srcRect/>
          <a:stretch>
            <a:fillRect/>
          </a:stretch>
        </p:blipFill>
        <p:spPr>
          <a:xfrm>
            <a:off x="1335600" y="7788603"/>
            <a:ext cx="757799" cy="350635"/>
          </a:xfrm>
          <a:prstGeom prst="rect">
            <a:avLst/>
          </a:prstGeom>
          <a:noFill/>
          <a:ln cap="flat">
            <a:noFill/>
          </a:ln>
        </p:spPr>
      </p:pic>
      <p:pic>
        <p:nvPicPr>
          <p:cNvPr id="13" name="">
            <a:extLst>
              <a:ext uri="{FF2B5EF4-FFF2-40B4-BE49-F238E27FC236}">
                <a16:creationId xmlns:a16="http://schemas.microsoft.com/office/drawing/2014/main" id="{00000000-0000-0000-0000-000000000000}"/>
              </a:ext>
            </a:extLst>
          </p:cNvPr>
          <p:cNvPicPr>
            <a:picLocks noChangeAspect="1"/>
          </p:cNvPicPr>
          <p:nvPr/>
        </p:nvPicPr>
        <p:blipFill>
          <a:blip r:embed="rId10">
            <a:lum/>
            <a:alphaModFix/>
          </a:blip>
          <a:srcRect/>
          <a:stretch>
            <a:fillRect/>
          </a:stretch>
        </p:blipFill>
        <p:spPr>
          <a:xfrm>
            <a:off x="505800" y="7788603"/>
            <a:ext cx="685443" cy="1033198"/>
          </a:xfrm>
          <a:prstGeom prst="rect">
            <a:avLst/>
          </a:prstGeom>
          <a:noFill/>
          <a:ln cap="flat">
            <a:noFill/>
          </a:ln>
        </p:spPr>
      </p:pic>
      <p:pic>
        <p:nvPicPr>
          <p:cNvPr id="14" name="">
            <a:extLst>
              <a:ext uri="{FF2B5EF4-FFF2-40B4-BE49-F238E27FC236}">
                <a16:creationId xmlns:a16="http://schemas.microsoft.com/office/drawing/2014/main" id="{00000000-0000-0000-0000-000000000000}"/>
              </a:ext>
            </a:extLst>
          </p:cNvPr>
          <p:cNvPicPr>
            <a:picLocks noChangeAspect="1"/>
          </p:cNvPicPr>
          <p:nvPr/>
        </p:nvPicPr>
        <p:blipFill>
          <a:blip r:embed="rId11">
            <a:lum/>
            <a:alphaModFix/>
          </a:blip>
          <a:srcRect/>
          <a:stretch>
            <a:fillRect/>
          </a:stretch>
        </p:blipFill>
        <p:spPr>
          <a:xfrm>
            <a:off x="1371600" y="8328602"/>
            <a:ext cx="1143000" cy="408599"/>
          </a:xfrm>
          <a:prstGeom prst="rect">
            <a:avLst/>
          </a:prstGeom>
          <a:noFill/>
          <a:ln cap="flat">
            <a:noFill/>
          </a:ln>
        </p:spPr>
      </p:pic>
      <p:sp>
        <p:nvSpPr>
          <p:cNvPr id="15" name="TextBox 14"/>
          <p:cNvSpPr txBox="1"/>
          <p:nvPr/>
        </p:nvSpPr>
        <p:spPr>
          <a:xfrm>
            <a:off x="0" y="8881201"/>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600" b="1" i="0" u="sng" strike="noStrike" kern="1200" cap="none" spc="0" baseline="0">
                <a:solidFill>
                  <a:srgbClr val="FF0000"/>
                </a:solidFill>
                <a:uFillTx/>
                <a:latin typeface="Liberation Sans" pitchFamily="18"/>
                <a:ea typeface="DejaVu Sans" pitchFamily="2"/>
                <a:cs typeface="Noto Sans" pitchFamily="2"/>
              </a:rPr>
              <a:t>* Subscribe to the SIM card cost less than 100 per month</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Box 1"/>
          <p:cNvSpPr txBox="1"/>
          <p:nvPr/>
        </p:nvSpPr>
        <p:spPr>
          <a:xfrm>
            <a:off x="0" y="444599"/>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600" b="1" i="0" u="sng" strike="noStrike" kern="1200" cap="none" spc="0" baseline="0">
                <a:solidFill>
                  <a:srgbClr val="000000"/>
                </a:solidFill>
                <a:uFillTx/>
                <a:latin typeface="Liberation Sans" pitchFamily="18"/>
                <a:ea typeface="DejaVu Sans" pitchFamily="2"/>
                <a:cs typeface="Noto Sans" pitchFamily="2"/>
              </a:rPr>
              <a:t>HARDWARE DETAILS</a:t>
            </a:r>
          </a:p>
        </p:txBody>
      </p:sp>
      <p:pic>
        <p:nvPicPr>
          <p:cNvPr id="3"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257800" y="6169676"/>
            <a:ext cx="2286000" cy="1458714"/>
          </a:xfrm>
          <a:prstGeom prst="rect">
            <a:avLst/>
          </a:prstGeom>
          <a:noFill/>
          <a:ln cap="flat">
            <a:noFill/>
          </a:ln>
        </p:spPr>
      </p:pic>
      <p:sp>
        <p:nvSpPr>
          <p:cNvPr id="4" name="TextBox 3"/>
          <p:cNvSpPr txBox="1"/>
          <p:nvPr/>
        </p:nvSpPr>
        <p:spPr>
          <a:xfrm>
            <a:off x="372599" y="1143000"/>
            <a:ext cx="6942600" cy="695520"/>
          </a:xfrm>
          <a:prstGeom prst="rect">
            <a:avLst/>
          </a:prstGeom>
          <a:noFill/>
          <a:ln cap="flat">
            <a:noFill/>
          </a:ln>
        </p:spPr>
        <p:txBody>
          <a:bodyPr vert="horz" wrap="square" lIns="90004" tIns="44997" rIns="90004" bIns="44997" anchor="t" anchorCtr="1" compatLnSpc="0">
            <a:noAutofit/>
          </a:bodyPr>
          <a:lstStyle/>
          <a:p>
            <a:pPr marL="0" marR="0" lvl="0" indent="0" algn="ctr"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2200" b="1" i="0" u="none" strike="noStrike" kern="1200" cap="none" spc="0" baseline="0">
                <a:solidFill>
                  <a:srgbClr val="000000"/>
                </a:solidFill>
                <a:uFillTx/>
                <a:latin typeface="Liberation Sans" pitchFamily="18"/>
                <a:ea typeface="DejaVu Sans" pitchFamily="2"/>
                <a:cs typeface="Noto Sans" pitchFamily="2"/>
              </a:rPr>
              <a:t>ESP32 Development Board with Wifi and Bluetooth</a:t>
            </a:r>
          </a:p>
          <a:p>
            <a:pPr marL="0" marR="0" lvl="0" indent="0" algn="ctr"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Liberation Sans" pitchFamily="18"/>
              <a:ea typeface="DejaVu Sans" pitchFamily="2"/>
              <a:cs typeface="Noto Sans" pitchFamily="2"/>
            </a:endParaRPr>
          </a:p>
        </p:txBody>
      </p:sp>
      <p:pic>
        <p:nvPicPr>
          <p:cNvPr id="5" name="">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1132200" y="7642436"/>
            <a:ext cx="5486400" cy="3005998"/>
          </a:xfrm>
          <a:prstGeom prst="rect">
            <a:avLst/>
          </a:prstGeom>
          <a:noFill/>
          <a:ln cap="flat">
            <a:noFill/>
          </a:ln>
        </p:spPr>
      </p:pic>
      <p:sp>
        <p:nvSpPr>
          <p:cNvPr id="6" name="Freeform 5"/>
          <p:cNvSpPr/>
          <p:nvPr/>
        </p:nvSpPr>
        <p:spPr>
          <a:xfrm>
            <a:off x="4836599" y="9937799"/>
            <a:ext cx="1600200" cy="2286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FFFFFF"/>
          </a:solidFill>
          <a:ln cap="flat">
            <a:noFill/>
            <a:prstDash val="solid"/>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7" name="TextBox 6"/>
          <p:cNvSpPr txBox="1"/>
          <p:nvPr/>
        </p:nvSpPr>
        <p:spPr>
          <a:xfrm>
            <a:off x="457200" y="1828800"/>
            <a:ext cx="6629400" cy="1600200"/>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ESP32 Development board is based on the ESP WROOM32 WIFI + BLE Module.It's a low-footprint, minimal system development board powered by the latest ESP-WROOM-32 module and can be easily inserted into a solderless breadboard.  </a:t>
            </a:r>
          </a:p>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It contains the entire basic support circuitry for the ESP-WROOM-32, including the USB-UART bridge, reset- and boot-mode buttons, LDO regulator and a micro-USB connector. Every important GPIO is available to the developer.</a:t>
            </a:r>
          </a:p>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DejaVu Sans" pitchFamily="2"/>
              <a:cs typeface="Noto Sans" pitchFamily="2"/>
            </a:endParaRPr>
          </a:p>
        </p:txBody>
      </p:sp>
      <p:sp>
        <p:nvSpPr>
          <p:cNvPr id="8" name="TextBox 7"/>
          <p:cNvSpPr txBox="1"/>
          <p:nvPr/>
        </p:nvSpPr>
        <p:spPr>
          <a:xfrm>
            <a:off x="453963" y="3881518"/>
            <a:ext cx="4803836" cy="1990081"/>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400" b="1" i="0" u="sng" strike="noStrike" kern="1200" cap="none" spc="0" baseline="0">
                <a:solidFill>
                  <a:srgbClr val="000000"/>
                </a:solidFill>
                <a:uFillTx/>
                <a:latin typeface="Liberation Sans" pitchFamily="18"/>
                <a:ea typeface="DejaVu Sans" pitchFamily="2"/>
                <a:cs typeface="Noto Sans" pitchFamily="2"/>
              </a:rPr>
              <a:t>Features:-</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Small volume, easily embeded to other products</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Strong function with support LWIP Protocol, Freertos</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Suppporting three modes :  AP, STA, and AP+STA</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Supporting Lua program, easily to develop</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Includes CP2102 USB-UART bridge</a:t>
            </a:r>
          </a:p>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DejaVu Sans" pitchFamily="2"/>
              <a:cs typeface="Noto Sans" pitchFamily="2"/>
            </a:endParaRPr>
          </a:p>
        </p:txBody>
      </p:sp>
      <p:sp>
        <p:nvSpPr>
          <p:cNvPr id="9" name="TextBox 8"/>
          <p:cNvSpPr txBox="1"/>
          <p:nvPr/>
        </p:nvSpPr>
        <p:spPr>
          <a:xfrm>
            <a:off x="4836599" y="3778200"/>
            <a:ext cx="2743200" cy="2743200"/>
          </a:xfrm>
          <a:prstGeom prst="rect">
            <a:avLst/>
          </a:prstGeom>
          <a:noFill/>
          <a:ln cap="flat">
            <a:noFill/>
          </a:ln>
        </p:spPr>
        <p:txBody>
          <a:bodyPr vert="horz" wrap="square" lIns="90004" tIns="44997" rIns="90004" bIns="44997" anchor="t" anchorCtr="1" compatLnSpc="0">
            <a:noAutofit/>
          </a:bodyPr>
          <a:lstStyle/>
          <a:p>
            <a:pPr marL="0" marR="0" lvl="0" indent="0" algn="ctr"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050" b="0" i="0" u="none" strike="noStrike" kern="1200" cap="none" spc="0" baseline="0">
                <a:solidFill>
                  <a:srgbClr val="C9211E"/>
                </a:solidFill>
                <a:uFillTx/>
                <a:latin typeface="Liberation Sans" pitchFamily="18"/>
                <a:ea typeface="DejaVu Sans" pitchFamily="2"/>
                <a:cs typeface="Noto Sans" pitchFamily="2"/>
              </a:rPr>
              <a:t>The ESP32's operating voltage range is 2.2 to 3.6V. Under normal operation the ESP32 Thing will power the chip at 3.3V. The I/O pins are not 5V-tolerant! If you interface the board with 5V (or higher) components, you'll need to do some level shifting.</a:t>
            </a:r>
          </a:p>
          <a:p>
            <a:pPr marL="0" marR="0" lvl="0" indent="0" algn="ctr"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endParaRPr lang="en-US" sz="1050" b="0" i="0" u="none" strike="noStrike" kern="1200" cap="none" spc="0" baseline="0">
              <a:solidFill>
                <a:srgbClr val="C9211E"/>
              </a:solidFill>
              <a:uFillTx/>
              <a:latin typeface="Liberation Sans" pitchFamily="18"/>
              <a:ea typeface="DejaVu Sans" pitchFamily="2"/>
              <a:cs typeface="Noto Sans" pitchFamily="2"/>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Box 1"/>
          <p:cNvSpPr txBox="1"/>
          <p:nvPr/>
        </p:nvSpPr>
        <p:spPr>
          <a:xfrm>
            <a:off x="0" y="444599"/>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600" b="1" i="0" u="sng" strike="noStrike" kern="1200" cap="none" spc="0" baseline="0">
                <a:solidFill>
                  <a:srgbClr val="000000"/>
                </a:solidFill>
                <a:uFillTx/>
                <a:latin typeface="Liberation Sans" pitchFamily="18"/>
                <a:ea typeface="DejaVu Sans" pitchFamily="2"/>
                <a:cs typeface="Noto Sans" pitchFamily="2"/>
              </a:rPr>
              <a:t>HARDWARE DETAILS</a:t>
            </a:r>
          </a:p>
        </p:txBody>
      </p:sp>
      <p:sp>
        <p:nvSpPr>
          <p:cNvPr id="3" name="TextBox 2"/>
          <p:cNvSpPr txBox="1"/>
          <p:nvPr/>
        </p:nvSpPr>
        <p:spPr>
          <a:xfrm>
            <a:off x="372599" y="1143000"/>
            <a:ext cx="6942600" cy="695520"/>
          </a:xfrm>
          <a:prstGeom prst="rect">
            <a:avLst/>
          </a:prstGeom>
          <a:noFill/>
          <a:ln cap="flat">
            <a:noFill/>
          </a:ln>
        </p:spPr>
        <p:txBody>
          <a:bodyPr vert="horz" wrap="square" lIns="90004" tIns="44997" rIns="90004" bIns="44997" anchor="t" anchorCtr="1" compatLnSpc="0">
            <a:noAutofit/>
          </a:bodyPr>
          <a:lstStyle/>
          <a:p>
            <a:pPr marL="0" marR="0" lvl="0" indent="0" algn="ctr"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2200" b="1" i="0" u="none" strike="noStrike" kern="1200" cap="none" spc="0" baseline="0">
                <a:solidFill>
                  <a:srgbClr val="000000"/>
                </a:solidFill>
                <a:uFillTx/>
                <a:latin typeface="Liberation Sans" pitchFamily="18"/>
                <a:ea typeface="DejaVu Sans" pitchFamily="2"/>
                <a:cs typeface="Noto Sans" pitchFamily="2"/>
              </a:rPr>
              <a:t>NEO-6M GPS Module</a:t>
            </a:r>
          </a:p>
        </p:txBody>
      </p:sp>
      <p:sp>
        <p:nvSpPr>
          <p:cNvPr id="4" name="Freeform 3"/>
          <p:cNvSpPr/>
          <p:nvPr/>
        </p:nvSpPr>
        <p:spPr>
          <a:xfrm>
            <a:off x="4836599" y="9937799"/>
            <a:ext cx="1600200" cy="2286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FFFFFF"/>
          </a:solidFill>
          <a:ln cap="flat">
            <a:noFill/>
            <a:prstDash val="solid"/>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sp>
        <p:nvSpPr>
          <p:cNvPr id="5" name="TextBox 4"/>
          <p:cNvSpPr txBox="1"/>
          <p:nvPr/>
        </p:nvSpPr>
        <p:spPr>
          <a:xfrm>
            <a:off x="457200" y="1828800"/>
            <a:ext cx="6629400" cy="1143000"/>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This is a complete GPS module that is based on the NEO-6M. This unit uses the latest technology to give the best possible positioning information and includes a larger built-in 25 x 25mm active GPS antenna with a UART TTL socket</a:t>
            </a:r>
          </a:p>
        </p:txBody>
      </p:sp>
      <p:pic>
        <p:nvPicPr>
          <p:cNvPr id="6"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57200" y="7958160"/>
            <a:ext cx="3994199" cy="2691362"/>
          </a:xfrm>
          <a:prstGeom prst="rect">
            <a:avLst/>
          </a:prstGeom>
          <a:noFill/>
          <a:ln cap="flat">
            <a:noFill/>
          </a:ln>
        </p:spPr>
      </p:pic>
      <p:pic>
        <p:nvPicPr>
          <p:cNvPr id="7" name="">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4931276" y="6449400"/>
            <a:ext cx="2628717" cy="1176476"/>
          </a:xfrm>
          <a:prstGeom prst="rect">
            <a:avLst/>
          </a:prstGeom>
          <a:noFill/>
          <a:ln cap="flat">
            <a:noFill/>
          </a:ln>
        </p:spPr>
      </p:pic>
      <p:sp>
        <p:nvSpPr>
          <p:cNvPr id="8" name="TextBox 7"/>
          <p:cNvSpPr txBox="1"/>
          <p:nvPr/>
        </p:nvSpPr>
        <p:spPr>
          <a:xfrm>
            <a:off x="457200" y="2878202"/>
            <a:ext cx="6400800" cy="3979797"/>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400" b="1" i="0" u="sng" strike="noStrike" kern="1200" cap="none" spc="0" baseline="0">
                <a:solidFill>
                  <a:srgbClr val="000000"/>
                </a:solidFill>
                <a:uFillTx/>
                <a:latin typeface="Liberation Sans" pitchFamily="18"/>
                <a:ea typeface="DejaVu Sans" pitchFamily="2"/>
                <a:cs typeface="Noto Sans" pitchFamily="2"/>
              </a:rPr>
              <a:t>Features :-</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5Hz position update rate</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Operating temperature range: -40 TO 85°CUART TTL socket</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EEPROM to save configuration settings</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Rechargeable battery for Backup</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The cold start time of 38 s and Hot start time of 1 s</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Supply voltage: 3.3 V</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Configurable from 4800 Baud to 115200 Baud rates. (default 9600)</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SuperSense ® Indoor GPS: -162 dBm tracking sensitivity</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Support SBAS (WAAS, EGNOS, MSAS, GAGAN)</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Separated 18X18mm GPS antenna</a:t>
            </a:r>
          </a:p>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DejaVu Sans" pitchFamily="2"/>
              <a:cs typeface="Noto Sans" pitchFamily="2"/>
            </a:endParaRPr>
          </a:p>
        </p:txBody>
      </p:sp>
      <p:pic>
        <p:nvPicPr>
          <p:cNvPr id="9" name="">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4451399" y="8276398"/>
            <a:ext cx="2885764" cy="1792800"/>
          </a:xfrm>
          <a:prstGeom prst="rect">
            <a:avLst/>
          </a:prstGeom>
          <a:noFill/>
          <a:ln cap="flat">
            <a:noFill/>
          </a:ln>
        </p:spPr>
      </p:pic>
      <p:sp>
        <p:nvSpPr>
          <p:cNvPr id="10" name="TextBox 9"/>
          <p:cNvSpPr txBox="1"/>
          <p:nvPr/>
        </p:nvSpPr>
        <p:spPr>
          <a:xfrm>
            <a:off x="5029200" y="3814200"/>
            <a:ext cx="2572198" cy="1600200"/>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050" b="0" i="0" u="none" strike="noStrike" kern="1200" cap="none" spc="0" baseline="0">
                <a:solidFill>
                  <a:srgbClr val="C9211E"/>
                </a:solidFill>
                <a:uFillTx/>
                <a:latin typeface="Liberation Sans" pitchFamily="18"/>
                <a:ea typeface="DejaVu Sans" pitchFamily="2"/>
                <a:cs typeface="Noto Sans" pitchFamily="2"/>
              </a:rPr>
              <a:t>The operating voltage of the NEO-6M chip ranges from 2.7 to 3.6V. But the good news is, this module comes with MICREL’s </a:t>
            </a:r>
            <a:r>
              <a:rPr lang="en-US" sz="1050" b="0" i="0" u="none" strike="noStrike" kern="1200" cap="none" spc="0" baseline="0">
                <a:solidFill>
                  <a:srgbClr val="C9211E"/>
                </a:solidFill>
                <a:uFillTx/>
                <a:latin typeface="Liberation Sans" pitchFamily="18"/>
                <a:ea typeface="DejaVu Sans" pitchFamily="2"/>
                <a:cs typeface="Noto Sans" pitchFamily="2"/>
                <a:hlinkClick r:id="rId6"/>
              </a:rPr>
              <a:t>MIC5205</a:t>
            </a:r>
            <a:r>
              <a:rPr lang="en-US" sz="1050" b="0" i="0" u="none" strike="noStrike" kern="1200" cap="none" spc="0" baseline="0">
                <a:solidFill>
                  <a:srgbClr val="C9211E"/>
                </a:solidFill>
                <a:uFillTx/>
                <a:latin typeface="Liberation Sans" pitchFamily="18"/>
                <a:ea typeface="DejaVu Sans" pitchFamily="2"/>
                <a:cs typeface="Noto Sans" pitchFamily="2"/>
              </a:rPr>
              <a:t> Ultra-Low Dropout 3V3 regulator.</a:t>
            </a:r>
          </a:p>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050" b="0" i="0" u="none" strike="noStrike" kern="1200" cap="none" spc="0" baseline="0">
                <a:solidFill>
                  <a:srgbClr val="C9211E"/>
                </a:solidFill>
                <a:uFillTx/>
                <a:latin typeface="Liberation Sans" pitchFamily="18"/>
                <a:ea typeface="DejaVu Sans" pitchFamily="2"/>
                <a:cs typeface="Noto Sans" pitchFamily="2"/>
              </a:rPr>
              <a:t>The logic pins are also 5-volt tolerant, so we can easily connect it to Arduino or any 5V logic microcontroller without using a logic level converter.</a:t>
            </a:r>
          </a:p>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endParaRPr lang="en-US" sz="1050" b="0" i="0" u="none" strike="noStrike" kern="1200" cap="none" spc="0" baseline="0">
              <a:solidFill>
                <a:srgbClr val="C9211E"/>
              </a:solidFill>
              <a:uFillTx/>
              <a:latin typeface="Liberation Sans" pitchFamily="18"/>
              <a:ea typeface="DejaVu Sans" pitchFamily="2"/>
              <a:cs typeface="Noto Sans" pitchFamily="2"/>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p:cNvSpPr txBox="1"/>
          <p:nvPr/>
        </p:nvSpPr>
        <p:spPr>
          <a:xfrm>
            <a:off x="457200" y="1864799"/>
            <a:ext cx="6629400" cy="1143000"/>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SIM800L V2.0 5V Wireless GSM GPRS MODULE power supply for 5 v, computer debug USB to TTL serial port. Power to the output current of 800 ma, TTL serial interface is compatible with 3.3 V and 5 V micro-controller, can be directly after purchase and single-chip computer connection.</a:t>
            </a:r>
          </a:p>
        </p:txBody>
      </p:sp>
      <p:sp>
        <p:nvSpPr>
          <p:cNvPr id="3" name="TextBox 2"/>
          <p:cNvSpPr txBox="1"/>
          <p:nvPr/>
        </p:nvSpPr>
        <p:spPr>
          <a:xfrm>
            <a:off x="0" y="444599"/>
            <a:ext cx="7560003" cy="459357"/>
          </a:xfrm>
          <a:prstGeom prst="rect">
            <a:avLst/>
          </a:prstGeom>
          <a:noFill/>
          <a:ln cap="flat">
            <a:noFill/>
          </a:ln>
        </p:spPr>
        <p:txBody>
          <a:bodyPr vert="horz" wrap="square" lIns="90004" tIns="44997" rIns="90004" bIns="44997" anchor="t" anchorCtr="1" compatLnSpc="0">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600" b="1" i="0" u="sng" strike="noStrike" kern="1200" cap="none" spc="0" baseline="0">
                <a:solidFill>
                  <a:srgbClr val="000000"/>
                </a:solidFill>
                <a:uFillTx/>
                <a:latin typeface="Liberation Sans" pitchFamily="18"/>
                <a:ea typeface="DejaVu Sans" pitchFamily="2"/>
                <a:cs typeface="Noto Sans" pitchFamily="2"/>
              </a:rPr>
              <a:t>HARDWARE DETAILS</a:t>
            </a:r>
          </a:p>
        </p:txBody>
      </p:sp>
      <p:sp>
        <p:nvSpPr>
          <p:cNvPr id="4" name="TextBox 3"/>
          <p:cNvSpPr txBox="1"/>
          <p:nvPr/>
        </p:nvSpPr>
        <p:spPr>
          <a:xfrm>
            <a:off x="372599" y="1143000"/>
            <a:ext cx="6942600" cy="695520"/>
          </a:xfrm>
          <a:prstGeom prst="rect">
            <a:avLst/>
          </a:prstGeom>
          <a:noFill/>
          <a:ln cap="flat">
            <a:noFill/>
          </a:ln>
        </p:spPr>
        <p:txBody>
          <a:bodyPr vert="horz" wrap="square" lIns="90004" tIns="44997" rIns="90004" bIns="44997" anchor="t" anchorCtr="1" compatLnSpc="0">
            <a:noAutofit/>
          </a:bodyPr>
          <a:lstStyle/>
          <a:p>
            <a:pPr marL="0" marR="0" lvl="0" indent="0" algn="ctr"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2200" b="1" i="0" u="none" strike="noStrike" kern="1200" cap="none" spc="0" baseline="0">
                <a:solidFill>
                  <a:srgbClr val="000000"/>
                </a:solidFill>
                <a:uFillTx/>
                <a:latin typeface="Liberation Sans" pitchFamily="18"/>
                <a:ea typeface="DejaVu Sans" pitchFamily="2"/>
                <a:cs typeface="Noto Sans" pitchFamily="2"/>
              </a:rPr>
              <a:t>SIM800L V2.0 5V Wireless GSM GPRS MODULE</a:t>
            </a:r>
          </a:p>
        </p:txBody>
      </p:sp>
      <p:sp>
        <p:nvSpPr>
          <p:cNvPr id="5" name="Freeform 4"/>
          <p:cNvSpPr/>
          <p:nvPr/>
        </p:nvSpPr>
        <p:spPr>
          <a:xfrm>
            <a:off x="4836599" y="9937799"/>
            <a:ext cx="1600200" cy="22860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solidFill>
            <a:srgbClr val="FFFFFF"/>
          </a:solidFill>
          <a:ln cap="flat">
            <a:noFill/>
            <a:prstDash val="solid"/>
          </a:ln>
        </p:spPr>
        <p:txBody>
          <a:bodyPr vert="horz" wrap="squar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Noto Sans" pitchFamily="2"/>
            </a:endParaRPr>
          </a:p>
        </p:txBody>
      </p:sp>
      <p:pic>
        <p:nvPicPr>
          <p:cNvPr id="6" name="">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0" y="8077681"/>
            <a:ext cx="3619076" cy="2895118"/>
          </a:xfrm>
          <a:prstGeom prst="rect">
            <a:avLst/>
          </a:prstGeom>
          <a:noFill/>
          <a:ln cap="flat">
            <a:noFill/>
          </a:ln>
        </p:spPr>
      </p:pic>
      <p:pic>
        <p:nvPicPr>
          <p:cNvPr id="7" name="">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3805202" y="7234202"/>
            <a:ext cx="3895197" cy="3209397"/>
          </a:xfrm>
          <a:prstGeom prst="rect">
            <a:avLst/>
          </a:prstGeom>
          <a:noFill/>
          <a:ln cap="flat">
            <a:noFill/>
          </a:ln>
        </p:spPr>
      </p:pic>
      <p:sp>
        <p:nvSpPr>
          <p:cNvPr id="8" name="TextBox 7"/>
          <p:cNvSpPr txBox="1"/>
          <p:nvPr/>
        </p:nvSpPr>
        <p:spPr>
          <a:xfrm>
            <a:off x="457200" y="2882874"/>
            <a:ext cx="6629400" cy="3481916"/>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400" b="1" i="0" u="sng" strike="noStrike" kern="1200" cap="none" spc="0" baseline="0">
                <a:solidFill>
                  <a:srgbClr val="000000"/>
                </a:solidFill>
                <a:uFillTx/>
                <a:latin typeface="Liberation Sans" pitchFamily="18"/>
                <a:ea typeface="DejaVu Sans" pitchFamily="2"/>
                <a:cs typeface="Noto Sans" pitchFamily="2"/>
              </a:rPr>
              <a:t>Features :-</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Network support: Quad-Band 850/900/1800/1900 MHz works on GSMnetworks in all countries across the world.</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TTL serial interface compatible with 3.3V and 5V MCU</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The small size is suitable for all kinds of sleeve belt type and embedded.</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playing card slot, convenient change mobile phone card.Can side reserve replacement cell phone bayonet into the box.</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using the IPX interface can arbitrarily change the antenna. The default PCB antenna greatly reduces: use the space.</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the board with gold plated board, more stable performance.</a:t>
            </a:r>
          </a:p>
          <a:p>
            <a:pPr marL="0" marR="0" lvl="0" indent="0" algn="l"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n-US" sz="1400" b="0" i="0" u="none" strike="noStrike" kern="1200" cap="none" spc="0" baseline="0">
                <a:solidFill>
                  <a:srgbClr val="000000"/>
                </a:solidFill>
                <a:uFillTx/>
                <a:latin typeface="Liberation Sans" pitchFamily="18"/>
                <a:ea typeface="DejaVu Sans" pitchFamily="2"/>
                <a:cs typeface="Noto Sans" pitchFamily="2"/>
              </a:rPr>
              <a:t>when wiring neat guarantee board running more stable.</a:t>
            </a:r>
          </a:p>
          <a:p>
            <a:pPr marL="0" marR="0" lvl="0" indent="0" algn="l"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DejaVu Sans" pitchFamily="2"/>
              <a:cs typeface="Noto Sans" pitchFamily="2"/>
            </a:endParaRPr>
          </a:p>
        </p:txBody>
      </p:sp>
      <p:sp>
        <p:nvSpPr>
          <p:cNvPr id="9" name="TextBox 8"/>
          <p:cNvSpPr txBox="1"/>
          <p:nvPr/>
        </p:nvSpPr>
        <p:spPr>
          <a:xfrm>
            <a:off x="0" y="6327721"/>
            <a:ext cx="2286000" cy="1516678"/>
          </a:xfrm>
          <a:prstGeom prst="rect">
            <a:avLst/>
          </a:prstGeom>
          <a:noFill/>
          <a:ln cap="flat">
            <a:noFill/>
          </a:ln>
        </p:spPr>
        <p:txBody>
          <a:bodyPr vert="horz" wrap="square" lIns="90004" tIns="44997" rIns="90004" bIns="44997" anchor="t" anchorCtr="1" compatLnSpc="0">
            <a:noAutofit/>
          </a:bodyPr>
          <a:lstStyle/>
          <a:p>
            <a:pPr marL="0" marR="0" lvl="0" indent="0" algn="ctr"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050" b="0" i="0" u="none" strike="noStrike" kern="1200" cap="none" spc="0" baseline="0">
                <a:solidFill>
                  <a:srgbClr val="C9211E"/>
                </a:solidFill>
                <a:uFillTx/>
                <a:latin typeface="Liberation Sans" pitchFamily="18"/>
                <a:ea typeface="DejaVu Sans" pitchFamily="2"/>
                <a:cs typeface="Noto Sans" pitchFamily="2"/>
              </a:rPr>
              <a:t> while SIM800L V.2 GSM/GPRS module already has a built-in regulator circuit and TTL level converter on the board.</a:t>
            </a:r>
          </a:p>
          <a:p>
            <a:pPr marL="0" marR="0" lvl="0" indent="0" algn="ctr" defTabSz="914400" rtl="0" fontAlgn="auto" hangingPunct="0">
              <a:lnSpc>
                <a:spcPct val="100000"/>
              </a:lnSpc>
              <a:spcBef>
                <a:spcPts val="1190"/>
              </a:spcBef>
              <a:spcAft>
                <a:spcPts val="990"/>
              </a:spcAft>
              <a:buNone/>
              <a:tabLst/>
              <a:defRPr sz="1800" b="0" i="0" u="none" strike="noStrike" kern="0" cap="none" spc="0" baseline="0">
                <a:solidFill>
                  <a:srgbClr val="000000"/>
                </a:solidFill>
                <a:uFillTx/>
              </a:defRPr>
            </a:pPr>
            <a:r>
              <a:rPr lang="en-US" sz="1050" b="0" i="0" u="none" strike="noStrike" kern="1200" cap="none" spc="0" baseline="0">
                <a:solidFill>
                  <a:srgbClr val="C9211E"/>
                </a:solidFill>
                <a:uFillTx/>
                <a:latin typeface="Liberation Sans" pitchFamily="18"/>
                <a:ea typeface="DejaVu Sans" pitchFamily="2"/>
                <a:cs typeface="Noto Sans" pitchFamily="2"/>
              </a:rPr>
              <a:t>Input Supply Voltage (VDC) 5 - 20</a:t>
            </a:r>
          </a:p>
        </p:txBody>
      </p:sp>
    </p:spTree>
  </p:cSld>
  <p:clrMapOvr>
    <a:masterClrMapping/>
  </p:clrMapOvr>
  <p:transition spd="med">
    <p:fade/>
  </p:transition>
</p:sld>
</file>

<file path=ppt/theme/theme1.xml><?xml version="1.0" encoding="utf-8"?>
<a:theme xmlns:a="http://schemas.openxmlformats.org/drawingml/2006/main" name="Progress_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andard 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ndar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tandard 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1672</Words>
  <Application>Microsoft Office PowerPoint</Application>
  <PresentationFormat>Widescreen</PresentationFormat>
  <Paragraphs>174</Paragraphs>
  <Slides>13</Slides>
  <Notes>12</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13</vt:i4>
      </vt:variant>
    </vt:vector>
  </HeadingPairs>
  <TitlesOfParts>
    <vt:vector size="28" baseType="lpstr">
      <vt:lpstr>Arial</vt:lpstr>
      <vt:lpstr>Calibri</vt:lpstr>
      <vt:lpstr>Carlito</vt:lpstr>
      <vt:lpstr>DejaVu Sans</vt:lpstr>
      <vt:lpstr>Droid Sans Devanagari</vt:lpstr>
      <vt:lpstr>Liberation Sans</vt:lpstr>
      <vt:lpstr>Liberation Sans Narrow</vt:lpstr>
      <vt:lpstr>Liberation Serif</vt:lpstr>
      <vt:lpstr>Noto Sans</vt:lpstr>
      <vt:lpstr>Source Han Sans CN</vt:lpstr>
      <vt:lpstr>StarSymbol</vt:lpstr>
      <vt:lpstr>Progress_2</vt:lpstr>
      <vt:lpstr>Standard 1</vt:lpstr>
      <vt:lpstr>Standard</vt:lpstr>
      <vt:lpstr>Standard 2</vt:lpstr>
      <vt:lpstr>PROJECT TOPIC  IOT BUS TRACKER and 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dc:title>
  <dc:creator>Saran S</dc:creator>
  <cp:lastModifiedBy>Saran S</cp:lastModifiedBy>
  <cp:revision>8</cp:revision>
  <dcterms:created xsi:type="dcterms:W3CDTF">2022-11-15T00:11:52Z</dcterms:created>
  <dcterms:modified xsi:type="dcterms:W3CDTF">2023-10-26T15:54:06Z</dcterms:modified>
</cp:coreProperties>
</file>